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469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32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7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367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480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092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306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402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94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93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7E633D-5F0B-4EA5-895F-2BEA6FD75F43}" type="datetimeFigureOut">
              <a:rPr lang="en-GB" smtClean="0"/>
              <a:t>09/07/2019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40C6E-5237-4118-83B0-D38809E853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507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5441419" y="131232"/>
            <a:ext cx="857782" cy="804409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5905500"/>
            <a:ext cx="12192000" cy="571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42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4700" y="1524000"/>
            <a:ext cx="109347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Gill Sans MT" panose="020B0502020104020203" pitchFamily="34" charset="0"/>
              </a:rPr>
              <a:t>Situation: </a:t>
            </a:r>
            <a:r>
              <a:rPr lang="en-GB" sz="2400" dirty="0" smtClean="0">
                <a:latin typeface="Gill Sans MT" panose="020B0502020104020203" pitchFamily="34" charset="0"/>
              </a:rPr>
              <a:t>The food industry in London is booming at the moment with influences 	      from all around the world.</a:t>
            </a: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r>
              <a:rPr lang="en-GB" sz="2400" b="1" dirty="0" smtClean="0">
                <a:latin typeface="Gill Sans MT" panose="020B0502020104020203" pitchFamily="34" charset="0"/>
              </a:rPr>
              <a:t>Brief: </a:t>
            </a:r>
            <a:r>
              <a:rPr lang="en-GB" sz="2400" dirty="0" smtClean="0">
                <a:latin typeface="Gill Sans MT" panose="020B0502020104020203" pitchFamily="34" charset="0"/>
              </a:rPr>
              <a:t>To create your own food brand and marketing for it.</a:t>
            </a: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r>
              <a:rPr lang="en-GB" sz="2400" dirty="0" smtClean="0">
                <a:latin typeface="Gill Sans MT" panose="020B0502020104020203" pitchFamily="34" charset="0"/>
              </a:rPr>
              <a:t>You must include:</a:t>
            </a: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 smtClean="0">
                <a:latin typeface="Gill Sans MT" panose="020B0502020104020203" pitchFamily="34" charset="0"/>
              </a:rPr>
              <a:t>A logo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 smtClean="0">
                <a:latin typeface="Gill Sans MT" panose="020B0502020104020203" pitchFamily="34" charset="0"/>
              </a:rPr>
              <a:t>A food menu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 smtClean="0">
                <a:latin typeface="Gill Sans MT" panose="020B0502020104020203" pitchFamily="34" charset="0"/>
              </a:rPr>
              <a:t>A venue to sell the food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 smtClean="0">
                <a:latin typeface="Gill Sans MT" panose="020B0502020104020203" pitchFamily="34" charset="0"/>
              </a:rPr>
              <a:t>Advertising</a:t>
            </a:r>
          </a:p>
          <a:p>
            <a:endParaRPr lang="en-GB" dirty="0" smtClean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0" y="1155700"/>
            <a:ext cx="12192000" cy="26737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5937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Harvey.J</dc:creator>
  <cp:lastModifiedBy>Harvey.J</cp:lastModifiedBy>
  <cp:revision>1</cp:revision>
  <dcterms:created xsi:type="dcterms:W3CDTF">2019-07-02T12:42:38Z</dcterms:created>
  <dcterms:modified xsi:type="dcterms:W3CDTF">2019-07-09T12:51:23Z</dcterms:modified>
</cp:coreProperties>
</file>