
<file path=[Content_Types].xml><?xml version="1.0" encoding="utf-8"?>
<Types xmlns="http://schemas.openxmlformats.org/package/2006/content-types">
  <Default Extension="png" ContentType="image/png"/>
  <Default Extension="bin" ContentType="application/vnd.ms-office.activeX"/>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6.xml" ContentType="application/vnd.openxmlformats-officedocument.theme+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7.xml" ContentType="application/vnd.openxmlformats-officedocument.theme+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8.xml" ContentType="application/vnd.openxmlformats-officedocument.theme+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theme/theme9.xml" ContentType="application/vnd.openxmlformats-officedocument.theme+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activeX/activeX1.xml" ContentType="application/vnd.ms-office.activeX+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1" r:id="rId2"/>
    <p:sldMasterId id="2147483652" r:id="rId3"/>
    <p:sldMasterId id="2147483653" r:id="rId4"/>
    <p:sldMasterId id="2147484620" r:id="rId5"/>
    <p:sldMasterId id="2147483654" r:id="rId6"/>
    <p:sldMasterId id="2147484701" r:id="rId7"/>
    <p:sldMasterId id="2147484714" r:id="rId8"/>
    <p:sldMasterId id="2147484769" r:id="rId9"/>
    <p:sldMasterId id="2147484782" r:id="rId10"/>
  </p:sldMasterIdLst>
  <p:notesMasterIdLst>
    <p:notesMasterId r:id="rId30"/>
  </p:notesMasterIdLst>
  <p:handoutMasterIdLst>
    <p:handoutMasterId r:id="rId31"/>
  </p:handoutMasterIdLst>
  <p:sldIdLst>
    <p:sldId id="739" r:id="rId11"/>
    <p:sldId id="740" r:id="rId12"/>
    <p:sldId id="741" r:id="rId13"/>
    <p:sldId id="666" r:id="rId14"/>
    <p:sldId id="667" r:id="rId15"/>
    <p:sldId id="709" r:id="rId16"/>
    <p:sldId id="729" r:id="rId17"/>
    <p:sldId id="730" r:id="rId18"/>
    <p:sldId id="736" r:id="rId19"/>
    <p:sldId id="731" r:id="rId20"/>
    <p:sldId id="732" r:id="rId21"/>
    <p:sldId id="684" r:id="rId22"/>
    <p:sldId id="743" r:id="rId23"/>
    <p:sldId id="744" r:id="rId24"/>
    <p:sldId id="745" r:id="rId25"/>
    <p:sldId id="746" r:id="rId26"/>
    <p:sldId id="748" r:id="rId27"/>
    <p:sldId id="737" r:id="rId28"/>
    <p:sldId id="747" r:id="rId29"/>
  </p:sldIdLst>
  <p:sldSz cx="9144000" cy="6858000" type="screen4x3"/>
  <p:notesSz cx="6797675" cy="9872663"/>
  <p:defaultTextStyle>
    <a:defPPr>
      <a:defRPr lang="en-US"/>
    </a:defPPr>
    <a:lvl1pPr algn="l" rtl="0" fontAlgn="base">
      <a:spcBef>
        <a:spcPct val="50000"/>
      </a:spcBef>
      <a:spcAft>
        <a:spcPct val="0"/>
      </a:spcAft>
      <a:defRPr sz="2400" kern="1200">
        <a:solidFill>
          <a:srgbClr val="010066"/>
        </a:solidFill>
        <a:latin typeface="Arial" charset="0"/>
        <a:ea typeface="+mn-ea"/>
        <a:cs typeface="+mn-cs"/>
      </a:defRPr>
    </a:lvl1pPr>
    <a:lvl2pPr marL="457200" algn="l" rtl="0" fontAlgn="base">
      <a:spcBef>
        <a:spcPct val="50000"/>
      </a:spcBef>
      <a:spcAft>
        <a:spcPct val="0"/>
      </a:spcAft>
      <a:defRPr sz="2400" kern="1200">
        <a:solidFill>
          <a:srgbClr val="010066"/>
        </a:solidFill>
        <a:latin typeface="Arial" charset="0"/>
        <a:ea typeface="+mn-ea"/>
        <a:cs typeface="+mn-cs"/>
      </a:defRPr>
    </a:lvl2pPr>
    <a:lvl3pPr marL="914400" algn="l" rtl="0" fontAlgn="base">
      <a:spcBef>
        <a:spcPct val="50000"/>
      </a:spcBef>
      <a:spcAft>
        <a:spcPct val="0"/>
      </a:spcAft>
      <a:defRPr sz="2400" kern="1200">
        <a:solidFill>
          <a:srgbClr val="010066"/>
        </a:solidFill>
        <a:latin typeface="Arial" charset="0"/>
        <a:ea typeface="+mn-ea"/>
        <a:cs typeface="+mn-cs"/>
      </a:defRPr>
    </a:lvl3pPr>
    <a:lvl4pPr marL="1371600" algn="l" rtl="0" fontAlgn="base">
      <a:spcBef>
        <a:spcPct val="50000"/>
      </a:spcBef>
      <a:spcAft>
        <a:spcPct val="0"/>
      </a:spcAft>
      <a:defRPr sz="2400" kern="1200">
        <a:solidFill>
          <a:srgbClr val="010066"/>
        </a:solidFill>
        <a:latin typeface="Arial" charset="0"/>
        <a:ea typeface="+mn-ea"/>
        <a:cs typeface="+mn-cs"/>
      </a:defRPr>
    </a:lvl4pPr>
    <a:lvl5pPr marL="1828800" algn="l" rtl="0" fontAlgn="base">
      <a:spcBef>
        <a:spcPct val="50000"/>
      </a:spcBef>
      <a:spcAft>
        <a:spcPct val="0"/>
      </a:spcAft>
      <a:defRPr sz="2400" kern="1200">
        <a:solidFill>
          <a:srgbClr val="010066"/>
        </a:solidFill>
        <a:latin typeface="Arial" charset="0"/>
        <a:ea typeface="+mn-ea"/>
        <a:cs typeface="+mn-cs"/>
      </a:defRPr>
    </a:lvl5pPr>
    <a:lvl6pPr marL="2286000" algn="l" defTabSz="914400" rtl="0" eaLnBrk="1" latinLnBrk="0" hangingPunct="1">
      <a:defRPr sz="2400" kern="1200">
        <a:solidFill>
          <a:srgbClr val="010066"/>
        </a:solidFill>
        <a:latin typeface="Arial" charset="0"/>
        <a:ea typeface="+mn-ea"/>
        <a:cs typeface="+mn-cs"/>
      </a:defRPr>
    </a:lvl6pPr>
    <a:lvl7pPr marL="2743200" algn="l" defTabSz="914400" rtl="0" eaLnBrk="1" latinLnBrk="0" hangingPunct="1">
      <a:defRPr sz="2400" kern="1200">
        <a:solidFill>
          <a:srgbClr val="010066"/>
        </a:solidFill>
        <a:latin typeface="Arial" charset="0"/>
        <a:ea typeface="+mn-ea"/>
        <a:cs typeface="+mn-cs"/>
      </a:defRPr>
    </a:lvl7pPr>
    <a:lvl8pPr marL="3200400" algn="l" defTabSz="914400" rtl="0" eaLnBrk="1" latinLnBrk="0" hangingPunct="1">
      <a:defRPr sz="2400" kern="1200">
        <a:solidFill>
          <a:srgbClr val="010066"/>
        </a:solidFill>
        <a:latin typeface="Arial" charset="0"/>
        <a:ea typeface="+mn-ea"/>
        <a:cs typeface="+mn-cs"/>
      </a:defRPr>
    </a:lvl8pPr>
    <a:lvl9pPr marL="3657600" algn="l" defTabSz="914400" rtl="0" eaLnBrk="1" latinLnBrk="0" hangingPunct="1">
      <a:defRPr sz="2400" kern="1200">
        <a:solidFill>
          <a:srgbClr val="010066"/>
        </a:solidFill>
        <a:latin typeface="Arial" charset="0"/>
        <a:ea typeface="+mn-ea"/>
        <a:cs typeface="+mn-cs"/>
      </a:defRPr>
    </a:lvl9pPr>
  </p:defaultTextStyle>
  <p:extLst>
    <p:ext uri="{EFAFB233-063F-42B5-8137-9DF3F51BA10A}">
      <p15:sldGuideLst xmlns:p15="http://schemas.microsoft.com/office/powerpoint/2012/main">
        <p15:guide id="1" orient="horz" pos="494">
          <p15:clr>
            <a:srgbClr val="A4A3A4"/>
          </p15:clr>
        </p15:guide>
        <p15:guide id="2" pos="227">
          <p15:clr>
            <a:srgbClr val="A4A3A4"/>
          </p15:clr>
        </p15:guide>
      </p15:sldGuideLst>
    </p:ext>
    <p:ext uri="{2D200454-40CA-4A62-9FC3-DE9A4176ACB9}">
      <p15:notesGuideLst xmlns:p15="http://schemas.microsoft.com/office/powerpoint/2012/main">
        <p15:guide id="1" orient="horz" pos="3110" userDrawn="1">
          <p15:clr>
            <a:srgbClr val="A4A3A4"/>
          </p15:clr>
        </p15:guide>
        <p15:guide id="2" pos="214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BC45"/>
    <a:srgbClr val="6600CC"/>
    <a:srgbClr val="663300"/>
    <a:srgbClr val="010066"/>
    <a:srgbClr val="FFFFCC"/>
    <a:srgbClr val="97F692"/>
    <a:srgbClr val="B88A01"/>
    <a:srgbClr val="B0F9B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379" autoAdjust="0"/>
    <p:restoredTop sz="82616" autoAdjust="0"/>
  </p:normalViewPr>
  <p:slideViewPr>
    <p:cSldViewPr snapToGrid="0">
      <p:cViewPr varScale="1">
        <p:scale>
          <a:sx n="89" d="100"/>
          <a:sy n="89" d="100"/>
        </p:scale>
        <p:origin x="330" y="72"/>
      </p:cViewPr>
      <p:guideLst>
        <p:guide orient="horz" pos="494"/>
        <p:guide pos="227"/>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2430"/>
    </p:cViewPr>
  </p:sorterViewPr>
  <p:notesViewPr>
    <p:cSldViewPr snapToGrid="0">
      <p:cViewPr>
        <p:scale>
          <a:sx n="75" d="100"/>
          <a:sy n="75" d="100"/>
        </p:scale>
        <p:origin x="-2418" y="468"/>
      </p:cViewPr>
      <p:guideLst>
        <p:guide orient="horz" pos="3110"/>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 Type="http://schemas.openxmlformats.org/officeDocument/2006/relationships/slideMaster" Target="slideMasters/slideMaster3.xml"/><Relationship Id="rId21" Type="http://schemas.openxmlformats.org/officeDocument/2006/relationships/slide" Target="slides/slide11.xml"/><Relationship Id="rId34"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Master" Target="slideMasters/slideMaster8.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15.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5235" name="Rectangle 3"/>
          <p:cNvSpPr>
            <a:spLocks noGrp="1" noChangeArrowheads="1"/>
          </p:cNvSpPr>
          <p:nvPr>
            <p:ph type="dt" sz="quarter" idx="1"/>
          </p:nvPr>
        </p:nvSpPr>
        <p:spPr bwMode="auto">
          <a:xfrm>
            <a:off x="3850443" y="0"/>
            <a:ext cx="2945659" cy="49363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200">
                <a:solidFill>
                  <a:schemeClr val="tx1"/>
                </a:solidFill>
                <a:latin typeface="Arial" charset="0"/>
              </a:defRPr>
            </a:lvl1pPr>
          </a:lstStyle>
          <a:p>
            <a:pPr>
              <a:defRPr/>
            </a:pPr>
            <a:endParaRPr lang="en-GB"/>
          </a:p>
        </p:txBody>
      </p:sp>
      <p:sp>
        <p:nvSpPr>
          <p:cNvPr id="95237" name="Rectangle 5"/>
          <p:cNvSpPr>
            <a:spLocks noGrp="1" noChangeArrowheads="1"/>
          </p:cNvSpPr>
          <p:nvPr>
            <p:ph type="sldNum" sz="quarter" idx="3"/>
          </p:nvPr>
        </p:nvSpPr>
        <p:spPr bwMode="auto">
          <a:xfrm>
            <a:off x="3850443" y="9377317"/>
            <a:ext cx="2945659" cy="49363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defRPr sz="1200" b="1">
                <a:solidFill>
                  <a:schemeClr val="tx1"/>
                </a:solidFill>
                <a:latin typeface="Arial" charset="0"/>
              </a:defRPr>
            </a:lvl1pPr>
          </a:lstStyle>
          <a:p>
            <a:pPr>
              <a:defRPr/>
            </a:pPr>
            <a:fld id="{CB71DECD-6DB6-4FB4-8A3A-01310AFFE849}" type="slidenum">
              <a:rPr lang="en-GB"/>
              <a:pPr>
                <a:defRPr/>
              </a:pPr>
              <a:t>‹#›</a:t>
            </a:fld>
            <a:endParaRPr lang="en-GB"/>
          </a:p>
        </p:txBody>
      </p:sp>
      <p:sp>
        <p:nvSpPr>
          <p:cNvPr id="95238" name="Rectangle 6"/>
          <p:cNvSpPr>
            <a:spLocks noGrp="1" noChangeArrowheads="1"/>
          </p:cNvSpPr>
          <p:nvPr>
            <p:ph type="hdr" sz="quarter"/>
          </p:nvPr>
        </p:nvSpPr>
        <p:spPr bwMode="auto">
          <a:xfrm>
            <a:off x="1560948" y="95984"/>
            <a:ext cx="3801663" cy="49363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spcBef>
                <a:spcPct val="0"/>
              </a:spcBef>
              <a:defRPr sz="1200" b="1">
                <a:solidFill>
                  <a:schemeClr val="tx1"/>
                </a:solidFill>
              </a:defRPr>
            </a:lvl1pPr>
          </a:lstStyle>
          <a:p>
            <a:r>
              <a:rPr lang="en-GB"/>
              <a:t>Boardworks A2 Biology </a:t>
            </a:r>
          </a:p>
          <a:p>
            <a:r>
              <a:rPr lang="en-GB"/>
              <a:t>Respiration</a:t>
            </a: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587" name="Rectangle 3"/>
          <p:cNvSpPr>
            <a:spLocks noGrp="1" noChangeArrowheads="1"/>
          </p:cNvSpPr>
          <p:nvPr>
            <p:ph type="dt" idx="1"/>
          </p:nvPr>
        </p:nvSpPr>
        <p:spPr bwMode="auto">
          <a:xfrm>
            <a:off x="3850443" y="0"/>
            <a:ext cx="2945659" cy="49363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200">
                <a:solidFill>
                  <a:schemeClr val="tx1"/>
                </a:solidFill>
                <a:latin typeface="Arial" charset="0"/>
              </a:defRPr>
            </a:lvl1pPr>
          </a:lstStyle>
          <a:p>
            <a:pPr>
              <a:defRPr/>
            </a:pPr>
            <a:endParaRPr lang="en-GB"/>
          </a:p>
        </p:txBody>
      </p:sp>
      <p:sp>
        <p:nvSpPr>
          <p:cNvPr id="56323" name="Rectangle 4"/>
          <p:cNvSpPr>
            <a:spLocks noGrp="1" noRot="1" noChangeAspect="1" noChangeArrowheads="1" noTextEdit="1"/>
          </p:cNvSpPr>
          <p:nvPr>
            <p:ph type="sldImg" idx="2"/>
          </p:nvPr>
        </p:nvSpPr>
        <p:spPr bwMode="auto">
          <a:xfrm>
            <a:off x="931863" y="741363"/>
            <a:ext cx="4933950" cy="3700462"/>
          </a:xfrm>
          <a:prstGeom prst="rect">
            <a:avLst/>
          </a:prstGeom>
          <a:noFill/>
          <a:ln w="9525">
            <a:solidFill>
              <a:srgbClr val="000000"/>
            </a:solidFill>
            <a:miter lim="800000"/>
            <a:headEnd/>
            <a:tailEnd/>
          </a:ln>
        </p:spPr>
      </p:sp>
      <p:sp>
        <p:nvSpPr>
          <p:cNvPr id="67589" name="Rectangle 5"/>
          <p:cNvSpPr>
            <a:spLocks noGrp="1" noChangeArrowheads="1"/>
          </p:cNvSpPr>
          <p:nvPr>
            <p:ph type="body" sz="quarter" idx="3"/>
          </p:nvPr>
        </p:nvSpPr>
        <p:spPr bwMode="auto">
          <a:xfrm>
            <a:off x="679768" y="4689516"/>
            <a:ext cx="5438140" cy="444269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67591" name="Rectangle 7"/>
          <p:cNvSpPr>
            <a:spLocks noGrp="1" noChangeArrowheads="1"/>
          </p:cNvSpPr>
          <p:nvPr>
            <p:ph type="sldNum" sz="quarter" idx="5"/>
          </p:nvPr>
        </p:nvSpPr>
        <p:spPr bwMode="auto">
          <a:xfrm>
            <a:off x="3850443" y="9377317"/>
            <a:ext cx="2945659" cy="49363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defRPr sz="1200" b="1">
                <a:solidFill>
                  <a:schemeClr val="tx1"/>
                </a:solidFill>
                <a:latin typeface="Arial" charset="0"/>
              </a:defRPr>
            </a:lvl1pPr>
          </a:lstStyle>
          <a:p>
            <a:pPr>
              <a:defRPr/>
            </a:pPr>
            <a:fld id="{FC0C4DEA-4705-4235-8E09-CB089D56BA4A}" type="slidenum">
              <a:rPr lang="en-GB"/>
              <a:pPr>
                <a:defRPr/>
              </a:pPr>
              <a:t>‹#›</a:t>
            </a:fld>
            <a:endParaRPr lang="en-GB"/>
          </a:p>
        </p:txBody>
      </p:sp>
      <p:sp>
        <p:nvSpPr>
          <p:cNvPr id="67594" name="Rectangle 10"/>
          <p:cNvSpPr>
            <a:spLocks noGrp="1" noChangeArrowheads="1"/>
          </p:cNvSpPr>
          <p:nvPr>
            <p:ph type="hdr" sz="quarter"/>
          </p:nvPr>
        </p:nvSpPr>
        <p:spPr bwMode="auto">
          <a:xfrm>
            <a:off x="1560948" y="95984"/>
            <a:ext cx="3801663" cy="49363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spcBef>
                <a:spcPct val="0"/>
              </a:spcBef>
              <a:defRPr sz="1200" b="1">
                <a:solidFill>
                  <a:schemeClr val="tx1"/>
                </a:solidFill>
              </a:defRPr>
            </a:lvl1pPr>
          </a:lstStyle>
          <a:p>
            <a:r>
              <a:rPr lang="en-GB"/>
              <a:t>Boardworks A2 Biology </a:t>
            </a:r>
          </a:p>
          <a:p>
            <a:r>
              <a:rPr lang="en-GB"/>
              <a:t>Respiration</a:t>
            </a:r>
          </a:p>
        </p:txBody>
      </p:sp>
    </p:spTree>
  </p:cSld>
  <p:clrMap bg1="lt1" tx1="dk1" bg2="lt2" tx2="dk2" accent1="accent1" accent2="accent2" accent3="accent3" accent4="accent4" accent5="accent5" accent6="accent6" hlink="hlink" folHlink="folHlink"/>
  <p:hf ftr="0" dt="0"/>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Jordan McHugh</a:t>
            </a:r>
            <a:endParaRPr lang="en-GB" dirty="0"/>
          </a:p>
        </p:txBody>
      </p:sp>
      <p:sp>
        <p:nvSpPr>
          <p:cNvPr id="4" name="Slide Number Placeholder 3"/>
          <p:cNvSpPr>
            <a:spLocks noGrp="1"/>
          </p:cNvSpPr>
          <p:nvPr>
            <p:ph type="sldNum" sz="quarter" idx="10"/>
          </p:nvPr>
        </p:nvSpPr>
        <p:spPr/>
        <p:txBody>
          <a:bodyPr/>
          <a:lstStyle/>
          <a:p>
            <a:fld id="{2DCAF4A3-46BB-4105-BD19-06A10D463BE3}" type="slidenum">
              <a:rPr lang="en-GB" smtClean="0">
                <a:solidFill>
                  <a:prstClr val="black"/>
                </a:solidFill>
              </a:rPr>
              <a:pPr/>
              <a:t>2</a:t>
            </a:fld>
            <a:endParaRPr lang="en-GB">
              <a:solidFill>
                <a:prstClr val="black"/>
              </a:solidFill>
            </a:endParaRPr>
          </a:p>
        </p:txBody>
      </p:sp>
    </p:spTree>
    <p:extLst>
      <p:ext uri="{BB962C8B-B14F-4D97-AF65-F5344CB8AC3E}">
        <p14:creationId xmlns:p14="http://schemas.microsoft.com/office/powerpoint/2010/main" val="18125632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Track is:   Placebo - Haemoglobin</a:t>
            </a:r>
            <a:endParaRPr lang="en-GB" dirty="0"/>
          </a:p>
        </p:txBody>
      </p:sp>
      <p:sp>
        <p:nvSpPr>
          <p:cNvPr id="4" name="Slide Number Placeholder 3"/>
          <p:cNvSpPr>
            <a:spLocks noGrp="1"/>
          </p:cNvSpPr>
          <p:nvPr>
            <p:ph type="sldNum" sz="quarter" idx="10"/>
          </p:nvPr>
        </p:nvSpPr>
        <p:spPr/>
        <p:txBody>
          <a:bodyPr/>
          <a:lstStyle/>
          <a:p>
            <a:fld id="{2DCAF4A3-46BB-4105-BD19-06A10D463BE3}" type="slidenum">
              <a:rPr lang="en-GB" smtClean="0">
                <a:solidFill>
                  <a:prstClr val="black"/>
                </a:solidFill>
              </a:rPr>
              <a:pPr/>
              <a:t>3</a:t>
            </a:fld>
            <a:endParaRPr lang="en-GB">
              <a:solidFill>
                <a:prstClr val="black"/>
              </a:solidFill>
            </a:endParaRPr>
          </a:p>
        </p:txBody>
      </p:sp>
    </p:spTree>
    <p:extLst>
      <p:ext uri="{BB962C8B-B14F-4D97-AF65-F5344CB8AC3E}">
        <p14:creationId xmlns:p14="http://schemas.microsoft.com/office/powerpoint/2010/main" val="30959806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Track is:   Placebo - Haemoglobin</a:t>
            </a:r>
            <a:endParaRPr lang="en-GB" dirty="0"/>
          </a:p>
        </p:txBody>
      </p:sp>
      <p:sp>
        <p:nvSpPr>
          <p:cNvPr id="4" name="Slide Number Placeholder 3"/>
          <p:cNvSpPr>
            <a:spLocks noGrp="1"/>
          </p:cNvSpPr>
          <p:nvPr>
            <p:ph type="sldNum" sz="quarter" idx="10"/>
          </p:nvPr>
        </p:nvSpPr>
        <p:spPr/>
        <p:txBody>
          <a:bodyPr/>
          <a:lstStyle/>
          <a:p>
            <a:pPr algn="r" rtl="0"/>
            <a:fld id="{2DCAF4A3-46BB-4105-BD19-06A10D463BE3}" type="slidenum">
              <a:rPr lang="en-GB" sz="1200" kern="1200">
                <a:solidFill>
                  <a:prstClr val="black"/>
                </a:solidFill>
                <a:latin typeface="Calibri"/>
                <a:ea typeface="+mn-ea"/>
                <a:cs typeface="+mn-cs"/>
              </a:rPr>
              <a:pPr algn="r" rtl="0"/>
              <a:t>4</a:t>
            </a:fld>
            <a:endParaRPr lang="en-GB" sz="1200" kern="1200" dirty="0">
              <a:solidFill>
                <a:prstClr val="black"/>
              </a:solidFill>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p:spPr>
      </p:sp>
      <p:sp>
        <p:nvSpPr>
          <p:cNvPr id="235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smtClean="0"/>
          </a:p>
        </p:txBody>
      </p:sp>
      <p:sp>
        <p:nvSpPr>
          <p:cNvPr id="235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E211534-1DD5-4D78-8539-39B90F0A45EE}" type="slidenum">
              <a:rPr lang="en-GB" smtClean="0"/>
              <a:pPr/>
              <a:t>6</a:t>
            </a:fld>
            <a:endParaRPr lang="en-GB"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ACA9D44A-4059-4184-9936-9429A8A784FF}" type="slidenum">
              <a:rPr lang="en-GB" smtClean="0">
                <a:latin typeface="Arial" pitchFamily="34" charset="0"/>
              </a:rPr>
              <a:pPr/>
              <a:t>7</a:t>
            </a:fld>
            <a:endParaRPr lang="en-GB" smtClean="0">
              <a:latin typeface="Arial" pitchFamily="34" charset="0"/>
            </a:endParaRPr>
          </a:p>
        </p:txBody>
      </p:sp>
      <p:sp>
        <p:nvSpPr>
          <p:cNvPr id="65540" name="Rectangle 2"/>
          <p:cNvSpPr>
            <a:spLocks noGrp="1" noRot="1" noChangeAspect="1" noChangeArrowheads="1" noTextEdit="1"/>
          </p:cNvSpPr>
          <p:nvPr>
            <p:ph type="sldImg"/>
          </p:nvPr>
        </p:nvSpPr>
        <p:spPr>
          <a:ln/>
        </p:spPr>
      </p:sp>
      <p:sp>
        <p:nvSpPr>
          <p:cNvPr id="65541" name="Rectangle 3"/>
          <p:cNvSpPr>
            <a:spLocks noGrp="1" noChangeArrowheads="1"/>
          </p:cNvSpPr>
          <p:nvPr>
            <p:ph type="body" idx="1"/>
          </p:nvPr>
        </p:nvSpPr>
        <p:spPr>
          <a:xfrm>
            <a:off x="906358" y="4689516"/>
            <a:ext cx="4984961" cy="4442698"/>
          </a:xfrm>
          <a:noFill/>
          <a:ln/>
        </p:spPr>
        <p:txBody>
          <a:bodyPr/>
          <a:lstStyle/>
          <a:p>
            <a:pPr>
              <a:spcBef>
                <a:spcPct val="0"/>
              </a:spcBef>
            </a:pPr>
            <a:r>
              <a:rPr lang="en-GB" b="1" smtClean="0">
                <a:latin typeface="Arial" pitchFamily="34" charset="0"/>
              </a:rPr>
              <a:t>Teacher notes</a:t>
            </a:r>
          </a:p>
          <a:p>
            <a:pPr>
              <a:spcBef>
                <a:spcPct val="0"/>
              </a:spcBef>
            </a:pPr>
            <a:r>
              <a:rPr lang="en-GB" smtClean="0">
                <a:latin typeface="Arial" pitchFamily="34" charset="0"/>
              </a:rPr>
              <a:t>See the</a:t>
            </a:r>
            <a:r>
              <a:rPr lang="en-GB" b="1" smtClean="0">
                <a:latin typeface="Arial" pitchFamily="34" charset="0"/>
              </a:rPr>
              <a:t> ‘Energy Transfer’ </a:t>
            </a:r>
            <a:r>
              <a:rPr lang="en-GB" smtClean="0">
                <a:latin typeface="Arial" pitchFamily="34" charset="0"/>
              </a:rPr>
              <a:t>presentation for more information on the flow of energy through ecosystems, and the</a:t>
            </a:r>
            <a:r>
              <a:rPr lang="en-GB" b="1" smtClean="0">
                <a:latin typeface="Arial" pitchFamily="34" charset="0"/>
              </a:rPr>
              <a:t> ‘Nutrient Cycling and Global Warming’ </a:t>
            </a:r>
            <a:r>
              <a:rPr lang="en-GB" smtClean="0">
                <a:latin typeface="Arial" pitchFamily="34" charset="0"/>
              </a:rPr>
              <a:t>presentation for more information on the flow of nutrients through ecosystems.</a:t>
            </a:r>
          </a:p>
          <a:p>
            <a:endParaRPr lang="en-GB" smtClean="0">
              <a:latin typeface="Arial" pitchFamily="34" charset="0"/>
            </a:endParaRPr>
          </a:p>
        </p:txBody>
      </p:sp>
      <p:sp>
        <p:nvSpPr>
          <p:cNvPr id="65543" name="Rectangle 7"/>
          <p:cNvSpPr>
            <a:spLocks noChangeArrowheads="1"/>
          </p:cNvSpPr>
          <p:nvPr/>
        </p:nvSpPr>
        <p:spPr bwMode="auto">
          <a:xfrm>
            <a:off x="1914994" y="95984"/>
            <a:ext cx="2945659" cy="493633"/>
          </a:xfrm>
          <a:prstGeom prst="rect">
            <a:avLst/>
          </a:prstGeom>
          <a:noFill/>
          <a:ln w="9525">
            <a:noFill/>
            <a:miter lim="800000"/>
            <a:headEnd/>
            <a:tailEnd/>
          </a:ln>
          <a:effectLst/>
        </p:spPr>
        <p:txBody>
          <a:bodyPr/>
          <a:lstStyle/>
          <a:p>
            <a:pPr algn="ctr" eaLnBrk="0" hangingPunct="0">
              <a:spcBef>
                <a:spcPct val="0"/>
              </a:spcBef>
            </a:pPr>
            <a:r>
              <a:rPr lang="en-GB" sz="1200" b="1">
                <a:solidFill>
                  <a:schemeClr val="tx1"/>
                </a:solidFill>
              </a:rPr>
              <a:t>Boardworks A2 Biology </a:t>
            </a:r>
          </a:p>
          <a:p>
            <a:pPr algn="ctr" eaLnBrk="0" hangingPunct="0">
              <a:spcBef>
                <a:spcPct val="0"/>
              </a:spcBef>
            </a:pPr>
            <a:r>
              <a:rPr lang="en-GB" sz="1200" b="1">
                <a:solidFill>
                  <a:schemeClr val="tx1"/>
                </a:solidFill>
              </a:rPr>
              <a:t>Ecosystems and Populations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7"/>
          <p:cNvSpPr txBox="1">
            <a:spLocks noGrp="1" noChangeArrowheads="1"/>
          </p:cNvSpPr>
          <p:nvPr/>
        </p:nvSpPr>
        <p:spPr bwMode="auto">
          <a:xfrm>
            <a:off x="3850443" y="9377317"/>
            <a:ext cx="2945659" cy="493633"/>
          </a:xfrm>
          <a:prstGeom prst="rect">
            <a:avLst/>
          </a:prstGeom>
          <a:noFill/>
          <a:ln w="9525">
            <a:noFill/>
            <a:miter lim="800000"/>
            <a:headEnd/>
            <a:tailEnd/>
          </a:ln>
        </p:spPr>
        <p:txBody>
          <a:bodyPr anchor="b"/>
          <a:lstStyle/>
          <a:p>
            <a:pPr algn="r" eaLnBrk="1" hangingPunct="1"/>
            <a:fld id="{40880233-CC24-4092-B99C-FF6A5185217F}" type="slidenum">
              <a:rPr lang="en-GB" sz="1200">
                <a:solidFill>
                  <a:schemeClr val="tx1"/>
                </a:solidFill>
                <a:latin typeface="Calibri" pitchFamily="34" charset="0"/>
              </a:rPr>
              <a:pPr algn="r" eaLnBrk="1" hangingPunct="1"/>
              <a:t>9</a:t>
            </a:fld>
            <a:endParaRPr lang="en-GB" sz="1200">
              <a:solidFill>
                <a:schemeClr val="tx1"/>
              </a:solidFill>
              <a:latin typeface="Calibri" pitchFamily="34" charset="0"/>
            </a:endParaRPr>
          </a:p>
        </p:txBody>
      </p:sp>
      <p:sp>
        <p:nvSpPr>
          <p:cNvPr id="173059" name="Rectangle 2"/>
          <p:cNvSpPr>
            <a:spLocks noGrp="1" noRot="1" noChangeAspect="1" noChangeArrowheads="1" noTextEdit="1"/>
          </p:cNvSpPr>
          <p:nvPr>
            <p:ph type="sldImg"/>
          </p:nvPr>
        </p:nvSpPr>
        <p:spPr>
          <a:ln/>
        </p:spPr>
      </p:sp>
      <p:sp>
        <p:nvSpPr>
          <p:cNvPr id="173060" name="Rectangle 3"/>
          <p:cNvSpPr>
            <a:spLocks noGrp="1" noChangeArrowheads="1"/>
          </p:cNvSpPr>
          <p:nvPr>
            <p:ph type="body" idx="1"/>
          </p:nvPr>
        </p:nvSpPr>
        <p:spPr>
          <a:noFill/>
          <a:ln/>
        </p:spPr>
        <p:txBody>
          <a:bodyPr/>
          <a:lstStyle/>
          <a:p>
            <a:pPr>
              <a:spcBef>
                <a:spcPct val="0"/>
              </a:spcBef>
            </a:pPr>
            <a:r>
              <a:rPr lang="en-US" b="1" smtClean="0">
                <a:latin typeface="Arial" pitchFamily="34" charset="0"/>
              </a:rPr>
              <a:t>Teacher notes</a:t>
            </a:r>
          </a:p>
          <a:p>
            <a:pPr>
              <a:spcBef>
                <a:spcPct val="0"/>
              </a:spcBef>
            </a:pPr>
            <a:r>
              <a:rPr lang="en-US" smtClean="0">
                <a:latin typeface="Arial" pitchFamily="34" charset="0"/>
              </a:rPr>
              <a:t>This four-stage animated food chain shows a simple feeding relationship within an ecosystem. It can be used to introduce the topic and start students thinking about energy losses in the food chain. The direction of the arrow indicates the direction of energy flow.</a:t>
            </a:r>
          </a:p>
          <a:p>
            <a:pPr>
              <a:spcBef>
                <a:spcPct val="0"/>
              </a:spcBef>
            </a:pPr>
            <a:endParaRPr lang="en-US" smtClean="0">
              <a:latin typeface="Arial" pitchFamily="34" charset="0"/>
            </a:endParaRPr>
          </a:p>
        </p:txBody>
      </p:sp>
      <p:sp>
        <p:nvSpPr>
          <p:cNvPr id="173061" name="Rectangle 8"/>
          <p:cNvSpPr txBox="1">
            <a:spLocks noGrp="1" noChangeArrowheads="1"/>
          </p:cNvSpPr>
          <p:nvPr/>
        </p:nvSpPr>
        <p:spPr bwMode="auto">
          <a:xfrm>
            <a:off x="1560948" y="95984"/>
            <a:ext cx="3650603" cy="493633"/>
          </a:xfrm>
          <a:prstGeom prst="rect">
            <a:avLst/>
          </a:prstGeom>
          <a:noFill/>
          <a:ln w="9525">
            <a:noFill/>
            <a:miter lim="800000"/>
            <a:headEnd/>
            <a:tailEnd/>
          </a:ln>
        </p:spPr>
        <p:txBody>
          <a:bodyPr/>
          <a:lstStyle/>
          <a:p>
            <a:pPr algn="ctr"/>
            <a:r>
              <a:rPr lang="en-GB" sz="1200" b="1">
                <a:solidFill>
                  <a:schemeClr val="tx1"/>
                </a:solidFill>
              </a:rPr>
              <a:t>Boardworks GCSE Science: Biology </a:t>
            </a:r>
          </a:p>
          <a:p>
            <a:pPr algn="ctr"/>
            <a:r>
              <a:rPr lang="en-GB" sz="1200" b="1">
                <a:solidFill>
                  <a:schemeClr val="tx1"/>
                </a:solidFill>
              </a:rPr>
              <a:t>Energy Transfers in Food Chains</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C0C4DEA-4705-4235-8E09-CB089D56BA4A}" type="slidenum">
              <a:rPr lang="en-GB" smtClean="0"/>
              <a:pPr>
                <a:defRPr/>
              </a:pPr>
              <a:t>11</a:t>
            </a:fld>
            <a:endParaRPr lang="en-GB"/>
          </a:p>
        </p:txBody>
      </p:sp>
      <p:sp>
        <p:nvSpPr>
          <p:cNvPr id="5" name="Header Placeholder 4"/>
          <p:cNvSpPr>
            <a:spLocks noGrp="1"/>
          </p:cNvSpPr>
          <p:nvPr>
            <p:ph type="hdr" sz="quarter" idx="11"/>
          </p:nvPr>
        </p:nvSpPr>
        <p:spPr/>
        <p:txBody>
          <a:bodyPr/>
          <a:lstStyle/>
          <a:p>
            <a:r>
              <a:rPr lang="en-GB" smtClean="0"/>
              <a:t>Boardworks A2 Biology </a:t>
            </a:r>
          </a:p>
          <a:p>
            <a:r>
              <a:rPr lang="en-GB" smtClean="0"/>
              <a:t>Respiration</a:t>
            </a:r>
            <a:endParaRPr lang="en-GB"/>
          </a:p>
        </p:txBody>
      </p:sp>
    </p:spTree>
    <p:extLst>
      <p:ext uri="{BB962C8B-B14F-4D97-AF65-F5344CB8AC3E}">
        <p14:creationId xmlns:p14="http://schemas.microsoft.com/office/powerpoint/2010/main" val="33557747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fld id="{1B88EC91-90AF-489F-B496-1B4F3D4F4CB1}" type="slidenum">
              <a:rPr lang="en-GB"/>
              <a:pPr/>
              <a:t>13</a:t>
            </a:fld>
            <a:endParaRPr lang="en-GB"/>
          </a:p>
        </p:txBody>
      </p:sp>
      <p:sp>
        <p:nvSpPr>
          <p:cNvPr id="4096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096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r>
              <a:rPr lang="en-GB" smtClean="0">
                <a:ea typeface="ＭＳ Ｐゴシック" pitchFamily="-84" charset="-128"/>
              </a:rPr>
              <a:t>Biomass – dry mass of organisms in ecosystem</a:t>
            </a:r>
          </a:p>
          <a:p>
            <a:pPr eaLnBrk="1" hangingPunct="1"/>
            <a:endParaRPr lang="en-GB" smtClean="0">
              <a:ea typeface="ＭＳ Ｐゴシック" pitchFamily="-84" charset="-128"/>
            </a:endParaRPr>
          </a:p>
          <a:p>
            <a:pPr eaLnBrk="1" hangingPunct="1"/>
            <a:endParaRPr lang="en-GB" smtClean="0">
              <a:ea typeface="ＭＳ Ｐゴシック" pitchFamily="-84" charset="-128"/>
            </a:endParaRPr>
          </a:p>
        </p:txBody>
      </p:sp>
      <p:sp>
        <p:nvSpPr>
          <p:cNvPr id="40964" name="Text Box 4"/>
          <p:cNvSpPr txBox="1">
            <a:spLocks noChangeArrowheads="1"/>
          </p:cNvSpPr>
          <p:nvPr/>
        </p:nvSpPr>
        <p:spPr bwMode="auto">
          <a:xfrm>
            <a:off x="2796320" y="1322556"/>
            <a:ext cx="2750034" cy="461665"/>
          </a:xfrm>
          <a:prstGeom prst="rect">
            <a:avLst/>
          </a:prstGeom>
          <a:noFill/>
          <a:ln w="9525">
            <a:noFill/>
            <a:miter lim="800000"/>
            <a:headEnd/>
            <a:tailEnd/>
          </a:ln>
        </p:spPr>
        <p:txBody>
          <a:bodyPr>
            <a:spAutoFit/>
          </a:bodyPr>
          <a:lstStyle/>
          <a:p>
            <a:pPr>
              <a:spcBef>
                <a:spcPct val="50000"/>
              </a:spcBef>
            </a:pPr>
            <a:endParaRPr lang="en-US">
              <a:latin typeface="Tahoma" pitchFamily="34" charset="0"/>
            </a:endParaRPr>
          </a:p>
        </p:txBody>
      </p:sp>
    </p:spTree>
    <p:extLst>
      <p:ext uri="{BB962C8B-B14F-4D97-AF65-F5344CB8AC3E}">
        <p14:creationId xmlns:p14="http://schemas.microsoft.com/office/powerpoint/2010/main" val="8749791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png"/><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70663" y="53975"/>
            <a:ext cx="2116137" cy="60721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22250" y="53975"/>
            <a:ext cx="6196013" cy="6072188"/>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222250" y="53975"/>
            <a:ext cx="8464550" cy="60721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42"/>
          <p:cNvGrpSpPr/>
          <p:nvPr/>
        </p:nvGrpSpPr>
        <p:grpSpPr>
          <a:xfrm>
            <a:off x="-382404" y="0"/>
            <a:ext cx="9932332" cy="6858000"/>
            <a:chOff x="-382404" y="0"/>
            <a:chExt cx="9932332" cy="6858000"/>
          </a:xfrm>
        </p:grpSpPr>
        <p:grpSp>
          <p:nvGrpSpPr>
            <p:cNvPr id="8" name="Group 44"/>
            <p:cNvGrpSpPr/>
            <p:nvPr/>
          </p:nvGrpSpPr>
          <p:grpSpPr>
            <a:xfrm>
              <a:off x="0" y="0"/>
              <a:ext cx="9144000" cy="6858000"/>
              <a:chOff x="0" y="0"/>
              <a:chExt cx="9144000" cy="6858000"/>
            </a:xfrm>
          </p:grpSpPr>
          <p:grpSp>
            <p:nvGrpSpPr>
              <p:cNvPr id="9"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grpSp>
            <p:nvGrpSpPr>
              <p:cNvPr id="10"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grpSp>
            <p:nvGrpSpPr>
              <p:cNvPr id="11"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pPr rtl="0"/>
            <a:fld id="{B0512E2C-3BAF-403B-BFE1-F6D56D843B9D}" type="datetimeFigureOut">
              <a:rPr lang="en-GB" kern="1200" smtClean="0">
                <a:solidFill>
                  <a:srgbClr val="FEFEFE"/>
                </a:solidFill>
                <a:latin typeface="Century Gothic"/>
                <a:ea typeface="+mn-ea"/>
                <a:cs typeface="+mn-cs"/>
              </a:rPr>
              <a:pPr rtl="0"/>
              <a:t>27/11/2018</a:t>
            </a:fld>
            <a:endParaRPr lang="en-GB" kern="1200">
              <a:solidFill>
                <a:srgbClr val="FEFEFE"/>
              </a:solidFill>
              <a:latin typeface="Century Gothic"/>
              <a:ea typeface="+mn-ea"/>
              <a:cs typeface="+mn-cs"/>
            </a:endParaRPr>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pPr algn="r" rtl="0"/>
            <a:endParaRPr lang="en-GB" sz="1200" kern="1200">
              <a:solidFill>
                <a:srgbClr val="94C600"/>
              </a:solidFill>
              <a:latin typeface="Century Gothic"/>
              <a:ea typeface="+mn-ea"/>
              <a:cs typeface="+mn-cs"/>
            </a:endParaRPr>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pPr algn="l" rtl="0"/>
            <a:fld id="{E9C0C90E-E25B-4C45-B752-174EB0E9A0B2}" type="slidenum">
              <a:rPr lang="en-GB" sz="1200" kern="1200" smtClean="0">
                <a:solidFill>
                  <a:srgbClr val="94C600"/>
                </a:solidFill>
                <a:latin typeface="Century Gothic"/>
                <a:ea typeface="+mn-ea"/>
                <a:cs typeface="+mn-cs"/>
              </a:rPr>
              <a:pPr algn="l" rtl="0"/>
              <a:t>‹#›</a:t>
            </a:fld>
            <a:endParaRPr lang="en-GB" sz="1200" kern="1200">
              <a:solidFill>
                <a:srgbClr val="94C600"/>
              </a:solidFill>
              <a:latin typeface="Century Gothic"/>
              <a:ea typeface="+mn-ea"/>
              <a:cs typeface="+mn-cs"/>
            </a:endParaRPr>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lgn="r" rtl="0"/>
            <a:fld id="{B0512E2C-3BAF-403B-BFE1-F6D56D843B9D}" type="datetimeFigureOut">
              <a:rPr lang="en-GB" sz="1200" kern="1200">
                <a:solidFill>
                  <a:srgbClr val="FEFEFE"/>
                </a:solidFill>
                <a:latin typeface="Century Gothic"/>
                <a:ea typeface="+mn-ea"/>
                <a:cs typeface="+mn-cs"/>
              </a:rPr>
              <a:pPr algn="r" rtl="0"/>
              <a:t>27/11/2018</a:t>
            </a:fld>
            <a:endParaRPr lang="en-GB" sz="1200" kern="1200">
              <a:solidFill>
                <a:srgbClr val="FEFEFE"/>
              </a:solidFill>
              <a:latin typeface="Century Gothic"/>
              <a:ea typeface="+mn-ea"/>
              <a:cs typeface="+mn-cs"/>
            </a:endParaRPr>
          </a:p>
        </p:txBody>
      </p:sp>
      <p:sp>
        <p:nvSpPr>
          <p:cNvPr id="5" name="Footer Placeholder 4"/>
          <p:cNvSpPr>
            <a:spLocks noGrp="1"/>
          </p:cNvSpPr>
          <p:nvPr>
            <p:ph type="ftr" sz="quarter" idx="11"/>
          </p:nvPr>
        </p:nvSpPr>
        <p:spPr/>
        <p:txBody>
          <a:bodyPr/>
          <a:lstStyle/>
          <a:p>
            <a:pPr algn="r" rtl="0"/>
            <a:endParaRPr lang="en-GB" sz="1200" kern="1200">
              <a:solidFill>
                <a:srgbClr val="94C600"/>
              </a:solidFill>
              <a:latin typeface="Century Gothic"/>
              <a:ea typeface="+mn-ea"/>
              <a:cs typeface="+mn-cs"/>
            </a:endParaRPr>
          </a:p>
        </p:txBody>
      </p:sp>
      <p:sp>
        <p:nvSpPr>
          <p:cNvPr id="6" name="Slide Number Placeholder 5"/>
          <p:cNvSpPr>
            <a:spLocks noGrp="1"/>
          </p:cNvSpPr>
          <p:nvPr>
            <p:ph type="sldNum" sz="quarter" idx="12"/>
          </p:nvPr>
        </p:nvSpPr>
        <p:spPr/>
        <p:txBody>
          <a:bodyPr/>
          <a:lstStyle/>
          <a:p>
            <a:pPr algn="l" rtl="0"/>
            <a:fld id="{E9C0C90E-E25B-4C45-B752-174EB0E9A0B2}" type="slidenum">
              <a:rPr lang="en-GB" sz="1200" kern="1200">
                <a:solidFill>
                  <a:srgbClr val="FEFEFE"/>
                </a:solidFill>
                <a:latin typeface="Century Gothic"/>
                <a:ea typeface="+mn-ea"/>
                <a:cs typeface="+mn-cs"/>
              </a:rPr>
              <a:pPr algn="l" rtl="0"/>
              <a:t>‹#›</a:t>
            </a:fld>
            <a:endParaRPr lang="en-GB" sz="1200" kern="1200">
              <a:solidFill>
                <a:srgbClr val="FEFEFE"/>
              </a:solidFill>
              <a:latin typeface="Century Gothic"/>
              <a:ea typeface="+mn-ea"/>
              <a:cs typeface="+mn-cs"/>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lgn="r" rtl="0"/>
            <a:fld id="{B0512E2C-3BAF-403B-BFE1-F6D56D843B9D}" type="datetimeFigureOut">
              <a:rPr lang="en-GB" sz="1200" kern="1200">
                <a:solidFill>
                  <a:srgbClr val="FEFEFE"/>
                </a:solidFill>
                <a:latin typeface="Century Gothic"/>
                <a:ea typeface="+mn-ea"/>
                <a:cs typeface="+mn-cs"/>
              </a:rPr>
              <a:pPr algn="r" rtl="0"/>
              <a:t>27/11/2018</a:t>
            </a:fld>
            <a:endParaRPr lang="en-GB" sz="1200" kern="1200">
              <a:solidFill>
                <a:srgbClr val="FEFEFE"/>
              </a:solidFill>
              <a:latin typeface="Century Gothic"/>
              <a:ea typeface="+mn-ea"/>
              <a:cs typeface="+mn-cs"/>
            </a:endParaRPr>
          </a:p>
        </p:txBody>
      </p:sp>
      <p:sp>
        <p:nvSpPr>
          <p:cNvPr id="5" name="Footer Placeholder 4"/>
          <p:cNvSpPr>
            <a:spLocks noGrp="1"/>
          </p:cNvSpPr>
          <p:nvPr>
            <p:ph type="ftr" sz="quarter" idx="11"/>
          </p:nvPr>
        </p:nvSpPr>
        <p:spPr/>
        <p:txBody>
          <a:bodyPr/>
          <a:lstStyle/>
          <a:p>
            <a:pPr algn="r" rtl="0"/>
            <a:endParaRPr lang="en-GB" sz="1200" kern="1200">
              <a:solidFill>
                <a:srgbClr val="94C600"/>
              </a:solidFill>
              <a:latin typeface="Century Gothic"/>
              <a:ea typeface="+mn-ea"/>
              <a:cs typeface="+mn-cs"/>
            </a:endParaRPr>
          </a:p>
        </p:txBody>
      </p:sp>
      <p:sp>
        <p:nvSpPr>
          <p:cNvPr id="6" name="Slide Number Placeholder 5"/>
          <p:cNvSpPr>
            <a:spLocks noGrp="1"/>
          </p:cNvSpPr>
          <p:nvPr>
            <p:ph type="sldNum" sz="quarter" idx="12"/>
          </p:nvPr>
        </p:nvSpPr>
        <p:spPr/>
        <p:txBody>
          <a:bodyPr/>
          <a:lstStyle/>
          <a:p>
            <a:pPr algn="l" rtl="0"/>
            <a:fld id="{E9C0C90E-E25B-4C45-B752-174EB0E9A0B2}" type="slidenum">
              <a:rPr lang="en-GB" sz="1200" kern="1200">
                <a:solidFill>
                  <a:srgbClr val="FEFEFE"/>
                </a:solidFill>
                <a:latin typeface="Century Gothic"/>
                <a:ea typeface="+mn-ea"/>
                <a:cs typeface="+mn-cs"/>
              </a:rPr>
              <a:pPr algn="l" rtl="0"/>
              <a:t>‹#›</a:t>
            </a:fld>
            <a:endParaRPr lang="en-GB" sz="1200" kern="1200">
              <a:solidFill>
                <a:srgbClr val="FEFEFE"/>
              </a:solidFill>
              <a:latin typeface="Century Gothic"/>
              <a:ea typeface="+mn-ea"/>
              <a:cs typeface="+mn-cs"/>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pPr algn="r" rtl="0"/>
            <a:fld id="{B0512E2C-3BAF-403B-BFE1-F6D56D843B9D}" type="datetimeFigureOut">
              <a:rPr lang="en-GB" sz="1200" kern="1200">
                <a:solidFill>
                  <a:srgbClr val="FEFEFE"/>
                </a:solidFill>
                <a:latin typeface="Century Gothic"/>
                <a:ea typeface="+mn-ea"/>
                <a:cs typeface="+mn-cs"/>
              </a:rPr>
              <a:pPr algn="r" rtl="0"/>
              <a:t>27/11/2018</a:t>
            </a:fld>
            <a:endParaRPr lang="en-GB" sz="1200" kern="1200">
              <a:solidFill>
                <a:srgbClr val="FEFEFE"/>
              </a:solidFill>
              <a:latin typeface="Century Gothic"/>
              <a:ea typeface="+mn-ea"/>
              <a:cs typeface="+mn-cs"/>
            </a:endParaRPr>
          </a:p>
        </p:txBody>
      </p:sp>
      <p:sp>
        <p:nvSpPr>
          <p:cNvPr id="6" name="Footer Placeholder 5"/>
          <p:cNvSpPr>
            <a:spLocks noGrp="1"/>
          </p:cNvSpPr>
          <p:nvPr>
            <p:ph type="ftr" sz="quarter" idx="11"/>
          </p:nvPr>
        </p:nvSpPr>
        <p:spPr/>
        <p:txBody>
          <a:bodyPr/>
          <a:lstStyle/>
          <a:p>
            <a:pPr algn="r" rtl="0"/>
            <a:endParaRPr lang="en-GB" sz="1200" kern="1200">
              <a:solidFill>
                <a:srgbClr val="94C600"/>
              </a:solidFill>
              <a:latin typeface="Century Gothic"/>
              <a:ea typeface="+mn-ea"/>
              <a:cs typeface="+mn-cs"/>
            </a:endParaRPr>
          </a:p>
        </p:txBody>
      </p:sp>
      <p:sp>
        <p:nvSpPr>
          <p:cNvPr id="7" name="Slide Number Placeholder 6"/>
          <p:cNvSpPr>
            <a:spLocks noGrp="1"/>
          </p:cNvSpPr>
          <p:nvPr>
            <p:ph type="sldNum" sz="quarter" idx="12"/>
          </p:nvPr>
        </p:nvSpPr>
        <p:spPr/>
        <p:txBody>
          <a:bodyPr/>
          <a:lstStyle/>
          <a:p>
            <a:pPr algn="l" rtl="0"/>
            <a:fld id="{E9C0C90E-E25B-4C45-B752-174EB0E9A0B2}" type="slidenum">
              <a:rPr lang="en-GB" sz="1200" kern="1200">
                <a:solidFill>
                  <a:srgbClr val="FEFEFE"/>
                </a:solidFill>
                <a:latin typeface="Century Gothic"/>
                <a:ea typeface="+mn-ea"/>
                <a:cs typeface="+mn-cs"/>
              </a:rPr>
              <a:pPr algn="l" rtl="0"/>
              <a:t>‹#›</a:t>
            </a:fld>
            <a:endParaRPr lang="en-GB" sz="1200" kern="1200">
              <a:solidFill>
                <a:srgbClr val="FEFEFE"/>
              </a:solidFill>
              <a:latin typeface="Century Gothic"/>
              <a:ea typeface="+mn-ea"/>
              <a:cs typeface="+mn-cs"/>
            </a:endParaRPr>
          </a:p>
        </p:txBody>
      </p:sp>
      <p:sp>
        <p:nvSpPr>
          <p:cNvPr id="9" name="Content Placeholder 8"/>
          <p:cNvSpPr>
            <a:spLocks noGrp="1"/>
          </p:cNvSpPr>
          <p:nvPr>
            <p:ph sz="quarter" idx="13"/>
          </p:nvPr>
        </p:nvSpPr>
        <p:spPr>
          <a:xfrm>
            <a:off x="1042416" y="2313432"/>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lgn="r" rtl="0"/>
            <a:fld id="{B0512E2C-3BAF-403B-BFE1-F6D56D843B9D}" type="datetimeFigureOut">
              <a:rPr lang="en-GB" sz="1200" kern="1200">
                <a:solidFill>
                  <a:srgbClr val="FEFEFE"/>
                </a:solidFill>
                <a:latin typeface="Century Gothic"/>
                <a:ea typeface="+mn-ea"/>
                <a:cs typeface="+mn-cs"/>
              </a:rPr>
              <a:pPr algn="r" rtl="0"/>
              <a:t>27/11/2018</a:t>
            </a:fld>
            <a:endParaRPr lang="en-GB" sz="1200" kern="1200">
              <a:solidFill>
                <a:srgbClr val="FEFEFE"/>
              </a:solidFill>
              <a:latin typeface="Century Gothic"/>
              <a:ea typeface="+mn-ea"/>
              <a:cs typeface="+mn-cs"/>
            </a:endParaRPr>
          </a:p>
        </p:txBody>
      </p:sp>
      <p:sp>
        <p:nvSpPr>
          <p:cNvPr id="8" name="Footer Placeholder 7"/>
          <p:cNvSpPr>
            <a:spLocks noGrp="1"/>
          </p:cNvSpPr>
          <p:nvPr>
            <p:ph type="ftr" sz="quarter" idx="11"/>
          </p:nvPr>
        </p:nvSpPr>
        <p:spPr/>
        <p:txBody>
          <a:bodyPr/>
          <a:lstStyle/>
          <a:p>
            <a:pPr algn="r" rtl="0"/>
            <a:endParaRPr lang="en-GB" sz="1200" kern="1200">
              <a:solidFill>
                <a:srgbClr val="94C600"/>
              </a:solidFill>
              <a:latin typeface="Century Gothic"/>
              <a:ea typeface="+mn-ea"/>
              <a:cs typeface="+mn-cs"/>
            </a:endParaRPr>
          </a:p>
        </p:txBody>
      </p:sp>
      <p:sp>
        <p:nvSpPr>
          <p:cNvPr id="9" name="Slide Number Placeholder 8"/>
          <p:cNvSpPr>
            <a:spLocks noGrp="1"/>
          </p:cNvSpPr>
          <p:nvPr>
            <p:ph type="sldNum" sz="quarter" idx="12"/>
          </p:nvPr>
        </p:nvSpPr>
        <p:spPr/>
        <p:txBody>
          <a:bodyPr/>
          <a:lstStyle/>
          <a:p>
            <a:pPr algn="l" rtl="0"/>
            <a:fld id="{E9C0C90E-E25B-4C45-B752-174EB0E9A0B2}" type="slidenum">
              <a:rPr lang="en-GB" sz="1200" kern="1200">
                <a:solidFill>
                  <a:srgbClr val="FEFEFE"/>
                </a:solidFill>
                <a:latin typeface="Century Gothic"/>
                <a:ea typeface="+mn-ea"/>
                <a:cs typeface="+mn-cs"/>
              </a:rPr>
              <a:pPr algn="l" rtl="0"/>
              <a:t>‹#›</a:t>
            </a:fld>
            <a:endParaRPr lang="en-GB" sz="1200" kern="1200">
              <a:solidFill>
                <a:srgbClr val="FEFEFE"/>
              </a:solidFill>
              <a:latin typeface="Century Gothic"/>
              <a:ea typeface="+mn-ea"/>
              <a:cs typeface="+mn-cs"/>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lgn="r" rtl="0"/>
            <a:fld id="{B0512E2C-3BAF-403B-BFE1-F6D56D843B9D}" type="datetimeFigureOut">
              <a:rPr lang="en-GB" sz="1200" kern="1200">
                <a:solidFill>
                  <a:srgbClr val="FEFEFE"/>
                </a:solidFill>
                <a:latin typeface="Century Gothic"/>
                <a:ea typeface="+mn-ea"/>
                <a:cs typeface="+mn-cs"/>
              </a:rPr>
              <a:pPr algn="r" rtl="0"/>
              <a:t>27/11/2018</a:t>
            </a:fld>
            <a:endParaRPr lang="en-GB" sz="1200" kern="1200">
              <a:solidFill>
                <a:srgbClr val="FEFEFE"/>
              </a:solidFill>
              <a:latin typeface="Century Gothic"/>
              <a:ea typeface="+mn-ea"/>
              <a:cs typeface="+mn-cs"/>
            </a:endParaRPr>
          </a:p>
        </p:txBody>
      </p:sp>
      <p:sp>
        <p:nvSpPr>
          <p:cNvPr id="4" name="Footer Placeholder 3"/>
          <p:cNvSpPr>
            <a:spLocks noGrp="1"/>
          </p:cNvSpPr>
          <p:nvPr>
            <p:ph type="ftr" sz="quarter" idx="11"/>
          </p:nvPr>
        </p:nvSpPr>
        <p:spPr/>
        <p:txBody>
          <a:bodyPr/>
          <a:lstStyle/>
          <a:p>
            <a:pPr algn="r" rtl="0"/>
            <a:endParaRPr lang="en-GB" sz="1200" kern="1200">
              <a:solidFill>
                <a:srgbClr val="94C600"/>
              </a:solidFill>
              <a:latin typeface="Century Gothic"/>
              <a:ea typeface="+mn-ea"/>
              <a:cs typeface="+mn-cs"/>
            </a:endParaRPr>
          </a:p>
        </p:txBody>
      </p:sp>
      <p:sp>
        <p:nvSpPr>
          <p:cNvPr id="5" name="Slide Number Placeholder 4"/>
          <p:cNvSpPr>
            <a:spLocks noGrp="1"/>
          </p:cNvSpPr>
          <p:nvPr>
            <p:ph type="sldNum" sz="quarter" idx="12"/>
          </p:nvPr>
        </p:nvSpPr>
        <p:spPr/>
        <p:txBody>
          <a:bodyPr/>
          <a:lstStyle/>
          <a:p>
            <a:pPr algn="l" rtl="0"/>
            <a:fld id="{E9C0C90E-E25B-4C45-B752-174EB0E9A0B2}" type="slidenum">
              <a:rPr lang="en-GB" sz="1200" kern="1200">
                <a:solidFill>
                  <a:srgbClr val="FEFEFE"/>
                </a:solidFill>
                <a:latin typeface="Century Gothic"/>
                <a:ea typeface="+mn-ea"/>
                <a:cs typeface="+mn-cs"/>
              </a:rPr>
              <a:pPr algn="l" rtl="0"/>
              <a:t>‹#›</a:t>
            </a:fld>
            <a:endParaRPr lang="en-GB" sz="1200" kern="1200">
              <a:solidFill>
                <a:srgbClr val="FEFEFE"/>
              </a:solidFill>
              <a:latin typeface="Century Gothic"/>
              <a:ea typeface="+mn-ea"/>
              <a:cs typeface="+mn-cs"/>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lgn="r" rtl="0"/>
            <a:fld id="{B0512E2C-3BAF-403B-BFE1-F6D56D843B9D}" type="datetimeFigureOut">
              <a:rPr lang="en-GB" sz="1200" kern="1200">
                <a:solidFill>
                  <a:srgbClr val="FEFEFE"/>
                </a:solidFill>
                <a:latin typeface="Century Gothic"/>
                <a:ea typeface="+mn-ea"/>
                <a:cs typeface="+mn-cs"/>
              </a:rPr>
              <a:pPr algn="r" rtl="0"/>
              <a:t>27/11/2018</a:t>
            </a:fld>
            <a:endParaRPr lang="en-GB" sz="1200" kern="1200">
              <a:solidFill>
                <a:srgbClr val="FEFEFE"/>
              </a:solidFill>
              <a:latin typeface="Century Gothic"/>
              <a:ea typeface="+mn-ea"/>
              <a:cs typeface="+mn-cs"/>
            </a:endParaRPr>
          </a:p>
        </p:txBody>
      </p:sp>
      <p:sp>
        <p:nvSpPr>
          <p:cNvPr id="3" name="Footer Placeholder 2"/>
          <p:cNvSpPr>
            <a:spLocks noGrp="1"/>
          </p:cNvSpPr>
          <p:nvPr>
            <p:ph type="ftr" sz="quarter" idx="11"/>
          </p:nvPr>
        </p:nvSpPr>
        <p:spPr/>
        <p:txBody>
          <a:bodyPr/>
          <a:lstStyle/>
          <a:p>
            <a:pPr algn="r" rtl="0"/>
            <a:endParaRPr lang="en-GB" sz="1200" kern="1200">
              <a:solidFill>
                <a:srgbClr val="94C600"/>
              </a:solidFill>
              <a:latin typeface="Century Gothic"/>
              <a:ea typeface="+mn-ea"/>
              <a:cs typeface="+mn-cs"/>
            </a:endParaRPr>
          </a:p>
        </p:txBody>
      </p:sp>
      <p:sp>
        <p:nvSpPr>
          <p:cNvPr id="4" name="Slide Number Placeholder 3"/>
          <p:cNvSpPr>
            <a:spLocks noGrp="1"/>
          </p:cNvSpPr>
          <p:nvPr>
            <p:ph type="sldNum" sz="quarter" idx="12"/>
          </p:nvPr>
        </p:nvSpPr>
        <p:spPr/>
        <p:txBody>
          <a:bodyPr/>
          <a:lstStyle/>
          <a:p>
            <a:pPr algn="l" rtl="0"/>
            <a:fld id="{E9C0C90E-E25B-4C45-B752-174EB0E9A0B2}" type="slidenum">
              <a:rPr lang="en-GB" sz="1200" kern="1200">
                <a:solidFill>
                  <a:srgbClr val="FEFEFE"/>
                </a:solidFill>
                <a:latin typeface="Century Gothic"/>
                <a:ea typeface="+mn-ea"/>
                <a:cs typeface="+mn-cs"/>
              </a:rPr>
              <a:pPr algn="l" rtl="0"/>
              <a:t>‹#›</a:t>
            </a:fld>
            <a:endParaRPr lang="en-GB" sz="1200" kern="1200">
              <a:solidFill>
                <a:srgbClr val="FEFEFE"/>
              </a:solidFill>
              <a:latin typeface="Century Gothic"/>
              <a:ea typeface="+mn-ea"/>
              <a:cs typeface="+mn-cs"/>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43"/>
          <p:cNvGrpSpPr/>
          <p:nvPr/>
        </p:nvGrpSpPr>
        <p:grpSpPr>
          <a:xfrm>
            <a:off x="-382404" y="0"/>
            <a:ext cx="9932332" cy="6858000"/>
            <a:chOff x="-382404" y="0"/>
            <a:chExt cx="9932332" cy="6858000"/>
          </a:xfrm>
        </p:grpSpPr>
        <p:grpSp>
          <p:nvGrpSpPr>
            <p:cNvPr id="9" name="Group 44"/>
            <p:cNvGrpSpPr/>
            <p:nvPr/>
          </p:nvGrpSpPr>
          <p:grpSpPr>
            <a:xfrm>
              <a:off x="0" y="0"/>
              <a:ext cx="9144000" cy="6858000"/>
              <a:chOff x="0" y="0"/>
              <a:chExt cx="9144000" cy="6858000"/>
            </a:xfrm>
          </p:grpSpPr>
          <p:grpSp>
            <p:nvGrpSpPr>
              <p:cNvPr id="10"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grpSp>
            <p:nvGrpSpPr>
              <p:cNvPr id="11"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grpSp>
            <p:nvGrpSpPr>
              <p:cNvPr id="12"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 name="Date Placeholder 4"/>
          <p:cNvSpPr>
            <a:spLocks noGrp="1"/>
          </p:cNvSpPr>
          <p:nvPr>
            <p:ph type="dt" sz="half" idx="10"/>
          </p:nvPr>
        </p:nvSpPr>
        <p:spPr/>
        <p:txBody>
          <a:bodyPr/>
          <a:lstStyle/>
          <a:p>
            <a:pPr algn="r" rtl="0"/>
            <a:fld id="{B0512E2C-3BAF-403B-BFE1-F6D56D843B9D}" type="datetimeFigureOut">
              <a:rPr lang="en-GB" sz="1200" kern="1200">
                <a:solidFill>
                  <a:srgbClr val="FEFEFE"/>
                </a:solidFill>
                <a:latin typeface="Century Gothic"/>
                <a:ea typeface="+mn-ea"/>
                <a:cs typeface="+mn-cs"/>
              </a:rPr>
              <a:pPr algn="r" rtl="0"/>
              <a:t>27/11/2018</a:t>
            </a:fld>
            <a:endParaRPr lang="en-GB" sz="1200" kern="1200">
              <a:solidFill>
                <a:srgbClr val="FEFEFE"/>
              </a:solidFill>
              <a:latin typeface="Century Gothic"/>
              <a:ea typeface="+mn-ea"/>
              <a:cs typeface="+mn-cs"/>
            </a:endParaRPr>
          </a:p>
        </p:txBody>
      </p:sp>
      <p:sp>
        <p:nvSpPr>
          <p:cNvPr id="7" name="Slide Number Placeholder 6"/>
          <p:cNvSpPr>
            <a:spLocks noGrp="1"/>
          </p:cNvSpPr>
          <p:nvPr>
            <p:ph type="sldNum" sz="quarter" idx="12"/>
          </p:nvPr>
        </p:nvSpPr>
        <p:spPr/>
        <p:txBody>
          <a:bodyPr/>
          <a:lstStyle/>
          <a:p>
            <a:pPr algn="l" rtl="0"/>
            <a:fld id="{E9C0C90E-E25B-4C45-B752-174EB0E9A0B2}" type="slidenum">
              <a:rPr lang="en-GB" sz="1200" kern="1200">
                <a:solidFill>
                  <a:srgbClr val="FEFEFE"/>
                </a:solidFill>
                <a:latin typeface="Century Gothic"/>
                <a:ea typeface="+mn-ea"/>
                <a:cs typeface="+mn-cs"/>
              </a:rPr>
              <a:pPr algn="l" rtl="0"/>
              <a:t>‹#›</a:t>
            </a:fld>
            <a:endParaRPr lang="en-GB" sz="1200" kern="1200">
              <a:solidFill>
                <a:srgbClr val="FEFEFE"/>
              </a:solidFill>
              <a:latin typeface="Century Gothic"/>
              <a:ea typeface="+mn-ea"/>
              <a:cs typeface="+mn-cs"/>
            </a:endParaRPr>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 name="Footer Placeholder 5"/>
          <p:cNvSpPr>
            <a:spLocks noGrp="1"/>
          </p:cNvSpPr>
          <p:nvPr>
            <p:ph type="ftr" sz="quarter" idx="11"/>
          </p:nvPr>
        </p:nvSpPr>
        <p:spPr>
          <a:xfrm>
            <a:off x="4641448" y="5724835"/>
            <a:ext cx="3493664" cy="365125"/>
          </a:xfrm>
        </p:spPr>
        <p:txBody>
          <a:bodyPr>
            <a:normAutofit/>
          </a:bodyPr>
          <a:lstStyle/>
          <a:p>
            <a:pPr algn="r" rtl="0"/>
            <a:endParaRPr lang="en-GB" sz="1200" kern="1200">
              <a:solidFill>
                <a:srgbClr val="94C600"/>
              </a:solidFill>
              <a:latin typeface="Century Gothic"/>
              <a:ea typeface="+mn-ea"/>
              <a:cs typeface="+mn-cs"/>
            </a:endParaRPr>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43"/>
          <p:cNvGrpSpPr/>
          <p:nvPr/>
        </p:nvGrpSpPr>
        <p:grpSpPr>
          <a:xfrm>
            <a:off x="-382404" y="0"/>
            <a:ext cx="9932332" cy="6858000"/>
            <a:chOff x="-382404" y="0"/>
            <a:chExt cx="9932332" cy="6858000"/>
          </a:xfrm>
        </p:grpSpPr>
        <p:grpSp>
          <p:nvGrpSpPr>
            <p:cNvPr id="9" name="Group 44"/>
            <p:cNvGrpSpPr/>
            <p:nvPr/>
          </p:nvGrpSpPr>
          <p:grpSpPr>
            <a:xfrm>
              <a:off x="0" y="0"/>
              <a:ext cx="9144000" cy="6858000"/>
              <a:chOff x="0" y="0"/>
              <a:chExt cx="9144000" cy="6858000"/>
            </a:xfrm>
          </p:grpSpPr>
          <p:grpSp>
            <p:nvGrpSpPr>
              <p:cNvPr id="10"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grpSp>
            <p:nvGrpSpPr>
              <p:cNvPr id="11"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grpSp>
            <p:nvGrpSpPr>
              <p:cNvPr id="12"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lgn="r" rtl="0"/>
            <a:fld id="{B0512E2C-3BAF-403B-BFE1-F6D56D843B9D}" type="datetimeFigureOut">
              <a:rPr lang="en-GB" sz="1200" kern="1200">
                <a:solidFill>
                  <a:srgbClr val="FEFEFE"/>
                </a:solidFill>
                <a:latin typeface="Century Gothic"/>
                <a:ea typeface="+mn-ea"/>
                <a:cs typeface="+mn-cs"/>
              </a:rPr>
              <a:pPr algn="r" rtl="0"/>
              <a:t>27/11/2018</a:t>
            </a:fld>
            <a:endParaRPr lang="en-GB" sz="1200" kern="1200">
              <a:solidFill>
                <a:srgbClr val="FEFEFE"/>
              </a:solidFill>
              <a:latin typeface="Century Gothic"/>
              <a:ea typeface="+mn-ea"/>
              <a:cs typeface="+mn-cs"/>
            </a:endParaRPr>
          </a:p>
        </p:txBody>
      </p:sp>
      <p:sp>
        <p:nvSpPr>
          <p:cNvPr id="6" name="Footer Placeholder 5"/>
          <p:cNvSpPr>
            <a:spLocks noGrp="1"/>
          </p:cNvSpPr>
          <p:nvPr>
            <p:ph type="ftr" sz="quarter" idx="11"/>
          </p:nvPr>
        </p:nvSpPr>
        <p:spPr>
          <a:xfrm>
            <a:off x="4641448" y="5724835"/>
            <a:ext cx="3493664" cy="365125"/>
          </a:xfrm>
        </p:spPr>
        <p:txBody>
          <a:bodyPr>
            <a:normAutofit/>
          </a:bodyPr>
          <a:lstStyle/>
          <a:p>
            <a:pPr algn="r" rtl="0"/>
            <a:endParaRPr lang="en-GB" sz="1200" kern="1200">
              <a:solidFill>
                <a:srgbClr val="94C600"/>
              </a:solidFill>
              <a:latin typeface="Century Gothic"/>
              <a:ea typeface="+mn-ea"/>
              <a:cs typeface="+mn-cs"/>
            </a:endParaRPr>
          </a:p>
        </p:txBody>
      </p:sp>
      <p:sp>
        <p:nvSpPr>
          <p:cNvPr id="7" name="Slide Number Placeholder 6"/>
          <p:cNvSpPr>
            <a:spLocks noGrp="1"/>
          </p:cNvSpPr>
          <p:nvPr>
            <p:ph type="sldNum" sz="quarter" idx="12"/>
          </p:nvPr>
        </p:nvSpPr>
        <p:spPr/>
        <p:txBody>
          <a:bodyPr/>
          <a:lstStyle/>
          <a:p>
            <a:pPr algn="l" rtl="0"/>
            <a:fld id="{E9C0C90E-E25B-4C45-B752-174EB0E9A0B2}" type="slidenum">
              <a:rPr lang="en-GB" sz="1200" kern="1200">
                <a:solidFill>
                  <a:srgbClr val="FEFEFE"/>
                </a:solidFill>
                <a:latin typeface="Century Gothic"/>
                <a:ea typeface="+mn-ea"/>
                <a:cs typeface="+mn-cs"/>
              </a:rPr>
              <a:pPr algn="l" rtl="0"/>
              <a:t>‹#›</a:t>
            </a:fld>
            <a:endParaRPr lang="en-GB" sz="1200" kern="1200">
              <a:solidFill>
                <a:srgbClr val="FEFEFE"/>
              </a:solidFill>
              <a:latin typeface="Century Gothic"/>
              <a:ea typeface="+mn-ea"/>
              <a:cs typeface="+mn-cs"/>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lgn="r" rtl="0"/>
            <a:fld id="{B0512E2C-3BAF-403B-BFE1-F6D56D843B9D}" type="datetimeFigureOut">
              <a:rPr lang="en-GB" sz="1200" kern="1200">
                <a:solidFill>
                  <a:srgbClr val="FEFEFE"/>
                </a:solidFill>
                <a:latin typeface="Century Gothic"/>
                <a:ea typeface="+mn-ea"/>
                <a:cs typeface="+mn-cs"/>
              </a:rPr>
              <a:pPr algn="r" rtl="0"/>
              <a:t>27/11/2018</a:t>
            </a:fld>
            <a:endParaRPr lang="en-GB" sz="1200" kern="1200">
              <a:solidFill>
                <a:srgbClr val="FEFEFE"/>
              </a:solidFill>
              <a:latin typeface="Century Gothic"/>
              <a:ea typeface="+mn-ea"/>
              <a:cs typeface="+mn-cs"/>
            </a:endParaRPr>
          </a:p>
        </p:txBody>
      </p:sp>
      <p:sp>
        <p:nvSpPr>
          <p:cNvPr id="5" name="Footer Placeholder 4"/>
          <p:cNvSpPr>
            <a:spLocks noGrp="1"/>
          </p:cNvSpPr>
          <p:nvPr>
            <p:ph type="ftr" sz="quarter" idx="11"/>
          </p:nvPr>
        </p:nvSpPr>
        <p:spPr/>
        <p:txBody>
          <a:bodyPr/>
          <a:lstStyle/>
          <a:p>
            <a:pPr algn="r" rtl="0"/>
            <a:endParaRPr lang="en-GB" sz="1200" kern="1200">
              <a:solidFill>
                <a:srgbClr val="94C600"/>
              </a:solidFill>
              <a:latin typeface="Century Gothic"/>
              <a:ea typeface="+mn-ea"/>
              <a:cs typeface="+mn-cs"/>
            </a:endParaRPr>
          </a:p>
        </p:txBody>
      </p:sp>
      <p:sp>
        <p:nvSpPr>
          <p:cNvPr id="6" name="Slide Number Placeholder 5"/>
          <p:cNvSpPr>
            <a:spLocks noGrp="1"/>
          </p:cNvSpPr>
          <p:nvPr>
            <p:ph type="sldNum" sz="quarter" idx="12"/>
          </p:nvPr>
        </p:nvSpPr>
        <p:spPr/>
        <p:txBody>
          <a:bodyPr/>
          <a:lstStyle/>
          <a:p>
            <a:pPr algn="l" rtl="0"/>
            <a:fld id="{E9C0C90E-E25B-4C45-B752-174EB0E9A0B2}" type="slidenum">
              <a:rPr lang="en-GB" sz="1200" kern="1200">
                <a:solidFill>
                  <a:srgbClr val="FEFEFE"/>
                </a:solidFill>
                <a:latin typeface="Century Gothic"/>
                <a:ea typeface="+mn-ea"/>
                <a:cs typeface="+mn-cs"/>
              </a:rPr>
              <a:pPr algn="l" rtl="0"/>
              <a:t>‹#›</a:t>
            </a:fld>
            <a:endParaRPr lang="en-GB" sz="1200" kern="1200">
              <a:solidFill>
                <a:srgbClr val="FEFEFE"/>
              </a:solidFill>
              <a:latin typeface="Century Gothic"/>
              <a:ea typeface="+mn-ea"/>
              <a:cs typeface="+mn-cs"/>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lgn="r" rtl="0"/>
            <a:fld id="{B0512E2C-3BAF-403B-BFE1-F6D56D843B9D}" type="datetimeFigureOut">
              <a:rPr lang="en-GB" sz="1200" kern="1200">
                <a:solidFill>
                  <a:srgbClr val="FEFEFE"/>
                </a:solidFill>
                <a:latin typeface="Century Gothic"/>
                <a:ea typeface="+mn-ea"/>
                <a:cs typeface="+mn-cs"/>
              </a:rPr>
              <a:pPr algn="r" rtl="0"/>
              <a:t>27/11/2018</a:t>
            </a:fld>
            <a:endParaRPr lang="en-GB" sz="1200" kern="1200">
              <a:solidFill>
                <a:srgbClr val="FEFEFE"/>
              </a:solidFill>
              <a:latin typeface="Century Gothic"/>
              <a:ea typeface="+mn-ea"/>
              <a:cs typeface="+mn-cs"/>
            </a:endParaRPr>
          </a:p>
        </p:txBody>
      </p:sp>
      <p:sp>
        <p:nvSpPr>
          <p:cNvPr id="5" name="Footer Placeholder 4"/>
          <p:cNvSpPr>
            <a:spLocks noGrp="1"/>
          </p:cNvSpPr>
          <p:nvPr>
            <p:ph type="ftr" sz="quarter" idx="11"/>
          </p:nvPr>
        </p:nvSpPr>
        <p:spPr/>
        <p:txBody>
          <a:bodyPr/>
          <a:lstStyle/>
          <a:p>
            <a:pPr algn="r" rtl="0"/>
            <a:endParaRPr lang="en-GB" sz="1200" kern="1200">
              <a:solidFill>
                <a:srgbClr val="94C600"/>
              </a:solidFill>
              <a:latin typeface="Century Gothic"/>
              <a:ea typeface="+mn-ea"/>
              <a:cs typeface="+mn-cs"/>
            </a:endParaRPr>
          </a:p>
        </p:txBody>
      </p:sp>
      <p:sp>
        <p:nvSpPr>
          <p:cNvPr id="6" name="Slide Number Placeholder 5"/>
          <p:cNvSpPr>
            <a:spLocks noGrp="1"/>
          </p:cNvSpPr>
          <p:nvPr>
            <p:ph type="sldNum" sz="quarter" idx="12"/>
          </p:nvPr>
        </p:nvSpPr>
        <p:spPr/>
        <p:txBody>
          <a:bodyPr/>
          <a:lstStyle/>
          <a:p>
            <a:pPr algn="l" rtl="0"/>
            <a:fld id="{E9C0C90E-E25B-4C45-B752-174EB0E9A0B2}" type="slidenum">
              <a:rPr lang="en-GB" sz="1200" kern="1200">
                <a:solidFill>
                  <a:srgbClr val="FEFEFE"/>
                </a:solidFill>
                <a:latin typeface="Century Gothic"/>
                <a:ea typeface="+mn-ea"/>
                <a:cs typeface="+mn-cs"/>
              </a:rPr>
              <a:pPr algn="l" rtl="0"/>
              <a:t>‹#›</a:t>
            </a:fld>
            <a:endParaRPr lang="en-GB" sz="1200" kern="1200">
              <a:solidFill>
                <a:srgbClr val="FEFEFE"/>
              </a:solidFill>
              <a:latin typeface="Century Gothic"/>
              <a:ea typeface="+mn-ea"/>
              <a:cs typeface="+mn-cs"/>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222250" y="53975"/>
            <a:ext cx="8464550" cy="60721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42"/>
          <p:cNvGrpSpPr/>
          <p:nvPr/>
        </p:nvGrpSpPr>
        <p:grpSpPr>
          <a:xfrm>
            <a:off x="-382404" y="0"/>
            <a:ext cx="9932332" cy="6858000"/>
            <a:chOff x="-382404" y="0"/>
            <a:chExt cx="9932332" cy="6858000"/>
          </a:xfrm>
        </p:grpSpPr>
        <p:grpSp>
          <p:nvGrpSpPr>
            <p:cNvPr id="8" name="Group 44"/>
            <p:cNvGrpSpPr/>
            <p:nvPr/>
          </p:nvGrpSpPr>
          <p:grpSpPr>
            <a:xfrm>
              <a:off x="0" y="0"/>
              <a:ext cx="9144000" cy="6858000"/>
              <a:chOff x="0" y="0"/>
              <a:chExt cx="9144000" cy="6858000"/>
            </a:xfrm>
          </p:grpSpPr>
          <p:grpSp>
            <p:nvGrpSpPr>
              <p:cNvPr id="9"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10"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11"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B0512E2C-3BAF-403B-BFE1-F6D56D843B9D}" type="datetimeFigureOut">
              <a:rPr lang="en-GB" smtClean="0">
                <a:latin typeface="Century Gothic"/>
              </a:rPr>
              <a:pPr/>
              <a:t>27/11/2018</a:t>
            </a:fld>
            <a:endParaRPr lang="en-GB">
              <a:latin typeface="Century Gothic"/>
            </a:endParaRPr>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n-GB">
              <a:solidFill>
                <a:srgbClr val="94C600"/>
              </a:solidFill>
              <a:latin typeface="Century Gothic"/>
            </a:endParaRPr>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E9C0C90E-E25B-4C45-B752-174EB0E9A0B2}" type="slidenum">
              <a:rPr lang="en-GB" smtClean="0">
                <a:solidFill>
                  <a:srgbClr val="94C600"/>
                </a:solidFill>
                <a:latin typeface="Century Gothic"/>
              </a:rPr>
              <a:pPr/>
              <a:t>‹#›</a:t>
            </a:fld>
            <a:endParaRPr lang="en-GB">
              <a:solidFill>
                <a:srgbClr val="94C600"/>
              </a:solidFill>
              <a:latin typeface="Century Gothic"/>
            </a:endParaRPr>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0512E2C-3BAF-403B-BFE1-F6D56D843B9D}" type="datetimeFigureOut">
              <a:rPr lang="en-GB">
                <a:latin typeface="Century Gothic"/>
              </a:rPr>
              <a:pPr/>
              <a:t>27/11/2018</a:t>
            </a:fld>
            <a:endParaRPr lang="en-GB">
              <a:latin typeface="Century Gothic"/>
            </a:endParaRPr>
          </a:p>
        </p:txBody>
      </p:sp>
      <p:sp>
        <p:nvSpPr>
          <p:cNvPr id="5" name="Footer Placeholder 4"/>
          <p:cNvSpPr>
            <a:spLocks noGrp="1"/>
          </p:cNvSpPr>
          <p:nvPr>
            <p:ph type="ftr" sz="quarter" idx="11"/>
          </p:nvPr>
        </p:nvSpPr>
        <p:spPr/>
        <p:txBody>
          <a:bodyPr/>
          <a:lstStyle/>
          <a:p>
            <a:endParaRPr lang="en-GB">
              <a:solidFill>
                <a:srgbClr val="94C600"/>
              </a:solidFill>
              <a:latin typeface="Century Gothic"/>
            </a:endParaRPr>
          </a:p>
        </p:txBody>
      </p:sp>
      <p:sp>
        <p:nvSpPr>
          <p:cNvPr id="6" name="Slide Number Placeholder 5"/>
          <p:cNvSpPr>
            <a:spLocks noGrp="1"/>
          </p:cNvSpPr>
          <p:nvPr>
            <p:ph type="sldNum" sz="quarter" idx="12"/>
          </p:nvPr>
        </p:nvSpPr>
        <p:spPr/>
        <p:txBody>
          <a:bodyPr/>
          <a:lstStyle/>
          <a:p>
            <a:fld id="{E9C0C90E-E25B-4C45-B752-174EB0E9A0B2}" type="slidenum">
              <a:rPr lang="en-GB">
                <a:latin typeface="Century Gothic"/>
              </a:rPr>
              <a:pPr/>
              <a:t>‹#›</a:t>
            </a:fld>
            <a:endParaRPr lang="en-GB">
              <a:latin typeface="Century Gothic"/>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0512E2C-3BAF-403B-BFE1-F6D56D843B9D}" type="datetimeFigureOut">
              <a:rPr lang="en-GB">
                <a:latin typeface="Century Gothic"/>
              </a:rPr>
              <a:pPr/>
              <a:t>27/11/2018</a:t>
            </a:fld>
            <a:endParaRPr lang="en-GB">
              <a:latin typeface="Century Gothic"/>
            </a:endParaRPr>
          </a:p>
        </p:txBody>
      </p:sp>
      <p:sp>
        <p:nvSpPr>
          <p:cNvPr id="5" name="Footer Placeholder 4"/>
          <p:cNvSpPr>
            <a:spLocks noGrp="1"/>
          </p:cNvSpPr>
          <p:nvPr>
            <p:ph type="ftr" sz="quarter" idx="11"/>
          </p:nvPr>
        </p:nvSpPr>
        <p:spPr/>
        <p:txBody>
          <a:bodyPr/>
          <a:lstStyle/>
          <a:p>
            <a:endParaRPr lang="en-GB">
              <a:solidFill>
                <a:srgbClr val="94C600"/>
              </a:solidFill>
              <a:latin typeface="Century Gothic"/>
            </a:endParaRPr>
          </a:p>
        </p:txBody>
      </p:sp>
      <p:sp>
        <p:nvSpPr>
          <p:cNvPr id="6" name="Slide Number Placeholder 5"/>
          <p:cNvSpPr>
            <a:spLocks noGrp="1"/>
          </p:cNvSpPr>
          <p:nvPr>
            <p:ph type="sldNum" sz="quarter" idx="12"/>
          </p:nvPr>
        </p:nvSpPr>
        <p:spPr/>
        <p:txBody>
          <a:bodyPr/>
          <a:lstStyle/>
          <a:p>
            <a:fld id="{E9C0C90E-E25B-4C45-B752-174EB0E9A0B2}" type="slidenum">
              <a:rPr lang="en-GB">
                <a:latin typeface="Century Gothic"/>
              </a:rPr>
              <a:pPr/>
              <a:t>‹#›</a:t>
            </a:fld>
            <a:endParaRPr lang="en-GB">
              <a:latin typeface="Century Gothic"/>
            </a:endParaRPr>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B0512E2C-3BAF-403B-BFE1-F6D56D843B9D}" type="datetimeFigureOut">
              <a:rPr lang="en-GB">
                <a:latin typeface="Century Gothic"/>
              </a:rPr>
              <a:pPr/>
              <a:t>27/11/2018</a:t>
            </a:fld>
            <a:endParaRPr lang="en-GB">
              <a:latin typeface="Century Gothic"/>
            </a:endParaRPr>
          </a:p>
        </p:txBody>
      </p:sp>
      <p:sp>
        <p:nvSpPr>
          <p:cNvPr id="6" name="Footer Placeholder 5"/>
          <p:cNvSpPr>
            <a:spLocks noGrp="1"/>
          </p:cNvSpPr>
          <p:nvPr>
            <p:ph type="ftr" sz="quarter" idx="11"/>
          </p:nvPr>
        </p:nvSpPr>
        <p:spPr/>
        <p:txBody>
          <a:bodyPr/>
          <a:lstStyle/>
          <a:p>
            <a:endParaRPr lang="en-GB">
              <a:solidFill>
                <a:srgbClr val="94C600"/>
              </a:solidFill>
              <a:latin typeface="Century Gothic"/>
            </a:endParaRPr>
          </a:p>
        </p:txBody>
      </p:sp>
      <p:sp>
        <p:nvSpPr>
          <p:cNvPr id="7" name="Slide Number Placeholder 6"/>
          <p:cNvSpPr>
            <a:spLocks noGrp="1"/>
          </p:cNvSpPr>
          <p:nvPr>
            <p:ph type="sldNum" sz="quarter" idx="12"/>
          </p:nvPr>
        </p:nvSpPr>
        <p:spPr/>
        <p:txBody>
          <a:bodyPr/>
          <a:lstStyle/>
          <a:p>
            <a:fld id="{E9C0C90E-E25B-4C45-B752-174EB0E9A0B2}" type="slidenum">
              <a:rPr lang="en-GB">
                <a:latin typeface="Century Gothic"/>
              </a:rPr>
              <a:pPr/>
              <a:t>‹#›</a:t>
            </a:fld>
            <a:endParaRPr lang="en-GB">
              <a:latin typeface="Century Gothic"/>
            </a:endParaRPr>
          </a:p>
        </p:txBody>
      </p:sp>
      <p:sp>
        <p:nvSpPr>
          <p:cNvPr id="9" name="Content Placeholder 8"/>
          <p:cNvSpPr>
            <a:spLocks noGrp="1"/>
          </p:cNvSpPr>
          <p:nvPr>
            <p:ph sz="quarter" idx="13"/>
          </p:nvPr>
        </p:nvSpPr>
        <p:spPr>
          <a:xfrm>
            <a:off x="1042416" y="2313432"/>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0512E2C-3BAF-403B-BFE1-F6D56D843B9D}" type="datetimeFigureOut">
              <a:rPr lang="en-GB">
                <a:latin typeface="Century Gothic"/>
              </a:rPr>
              <a:pPr/>
              <a:t>27/11/2018</a:t>
            </a:fld>
            <a:endParaRPr lang="en-GB">
              <a:latin typeface="Century Gothic"/>
            </a:endParaRPr>
          </a:p>
        </p:txBody>
      </p:sp>
      <p:sp>
        <p:nvSpPr>
          <p:cNvPr id="8" name="Footer Placeholder 7"/>
          <p:cNvSpPr>
            <a:spLocks noGrp="1"/>
          </p:cNvSpPr>
          <p:nvPr>
            <p:ph type="ftr" sz="quarter" idx="11"/>
          </p:nvPr>
        </p:nvSpPr>
        <p:spPr/>
        <p:txBody>
          <a:bodyPr/>
          <a:lstStyle/>
          <a:p>
            <a:endParaRPr lang="en-GB">
              <a:solidFill>
                <a:srgbClr val="94C600"/>
              </a:solidFill>
              <a:latin typeface="Century Gothic"/>
            </a:endParaRPr>
          </a:p>
        </p:txBody>
      </p:sp>
      <p:sp>
        <p:nvSpPr>
          <p:cNvPr id="9" name="Slide Number Placeholder 8"/>
          <p:cNvSpPr>
            <a:spLocks noGrp="1"/>
          </p:cNvSpPr>
          <p:nvPr>
            <p:ph type="sldNum" sz="quarter" idx="12"/>
          </p:nvPr>
        </p:nvSpPr>
        <p:spPr/>
        <p:txBody>
          <a:bodyPr/>
          <a:lstStyle/>
          <a:p>
            <a:fld id="{E9C0C90E-E25B-4C45-B752-174EB0E9A0B2}" type="slidenum">
              <a:rPr lang="en-GB">
                <a:latin typeface="Century Gothic"/>
              </a:rPr>
              <a:pPr/>
              <a:t>‹#›</a:t>
            </a:fld>
            <a:endParaRPr lang="en-GB">
              <a:latin typeface="Century Gothic"/>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0512E2C-3BAF-403B-BFE1-F6D56D843B9D}" type="datetimeFigureOut">
              <a:rPr lang="en-GB">
                <a:latin typeface="Century Gothic"/>
              </a:rPr>
              <a:pPr/>
              <a:t>27/11/2018</a:t>
            </a:fld>
            <a:endParaRPr lang="en-GB">
              <a:latin typeface="Century Gothic"/>
            </a:endParaRPr>
          </a:p>
        </p:txBody>
      </p:sp>
      <p:sp>
        <p:nvSpPr>
          <p:cNvPr id="4" name="Footer Placeholder 3"/>
          <p:cNvSpPr>
            <a:spLocks noGrp="1"/>
          </p:cNvSpPr>
          <p:nvPr>
            <p:ph type="ftr" sz="quarter" idx="11"/>
          </p:nvPr>
        </p:nvSpPr>
        <p:spPr/>
        <p:txBody>
          <a:bodyPr/>
          <a:lstStyle/>
          <a:p>
            <a:endParaRPr lang="en-GB">
              <a:solidFill>
                <a:srgbClr val="94C600"/>
              </a:solidFill>
              <a:latin typeface="Century Gothic"/>
            </a:endParaRPr>
          </a:p>
        </p:txBody>
      </p:sp>
      <p:sp>
        <p:nvSpPr>
          <p:cNvPr id="5" name="Slide Number Placeholder 4"/>
          <p:cNvSpPr>
            <a:spLocks noGrp="1"/>
          </p:cNvSpPr>
          <p:nvPr>
            <p:ph type="sldNum" sz="quarter" idx="12"/>
          </p:nvPr>
        </p:nvSpPr>
        <p:spPr/>
        <p:txBody>
          <a:bodyPr/>
          <a:lstStyle/>
          <a:p>
            <a:fld id="{E9C0C90E-E25B-4C45-B752-174EB0E9A0B2}" type="slidenum">
              <a:rPr lang="en-GB">
                <a:latin typeface="Century Gothic"/>
              </a:rPr>
              <a:pPr/>
              <a:t>‹#›</a:t>
            </a:fld>
            <a:endParaRPr lang="en-GB">
              <a:latin typeface="Century Gothic"/>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512E2C-3BAF-403B-BFE1-F6D56D843B9D}" type="datetimeFigureOut">
              <a:rPr lang="en-GB">
                <a:latin typeface="Century Gothic"/>
              </a:rPr>
              <a:pPr/>
              <a:t>27/11/2018</a:t>
            </a:fld>
            <a:endParaRPr lang="en-GB">
              <a:latin typeface="Century Gothic"/>
            </a:endParaRPr>
          </a:p>
        </p:txBody>
      </p:sp>
      <p:sp>
        <p:nvSpPr>
          <p:cNvPr id="3" name="Footer Placeholder 2"/>
          <p:cNvSpPr>
            <a:spLocks noGrp="1"/>
          </p:cNvSpPr>
          <p:nvPr>
            <p:ph type="ftr" sz="quarter" idx="11"/>
          </p:nvPr>
        </p:nvSpPr>
        <p:spPr/>
        <p:txBody>
          <a:bodyPr/>
          <a:lstStyle/>
          <a:p>
            <a:endParaRPr lang="en-GB">
              <a:solidFill>
                <a:srgbClr val="94C600"/>
              </a:solidFill>
              <a:latin typeface="Century Gothic"/>
            </a:endParaRPr>
          </a:p>
        </p:txBody>
      </p:sp>
      <p:sp>
        <p:nvSpPr>
          <p:cNvPr id="4" name="Slide Number Placeholder 3"/>
          <p:cNvSpPr>
            <a:spLocks noGrp="1"/>
          </p:cNvSpPr>
          <p:nvPr>
            <p:ph type="sldNum" sz="quarter" idx="12"/>
          </p:nvPr>
        </p:nvSpPr>
        <p:spPr/>
        <p:txBody>
          <a:bodyPr/>
          <a:lstStyle/>
          <a:p>
            <a:fld id="{E9C0C90E-E25B-4C45-B752-174EB0E9A0B2}" type="slidenum">
              <a:rPr lang="en-GB">
                <a:latin typeface="Century Gothic"/>
              </a:rPr>
              <a:pPr/>
              <a:t>‹#›</a:t>
            </a:fld>
            <a:endParaRPr lang="en-GB">
              <a:latin typeface="Century Gothic"/>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43"/>
          <p:cNvGrpSpPr/>
          <p:nvPr/>
        </p:nvGrpSpPr>
        <p:grpSpPr>
          <a:xfrm>
            <a:off x="-382404" y="0"/>
            <a:ext cx="9932332" cy="6858000"/>
            <a:chOff x="-382404" y="0"/>
            <a:chExt cx="9932332" cy="6858000"/>
          </a:xfrm>
        </p:grpSpPr>
        <p:grpSp>
          <p:nvGrpSpPr>
            <p:cNvPr id="9" name="Group 44"/>
            <p:cNvGrpSpPr/>
            <p:nvPr/>
          </p:nvGrpSpPr>
          <p:grpSpPr>
            <a:xfrm>
              <a:off x="0" y="0"/>
              <a:ext cx="9144000" cy="6858000"/>
              <a:chOff x="0" y="0"/>
              <a:chExt cx="9144000" cy="6858000"/>
            </a:xfrm>
          </p:grpSpPr>
          <p:grpSp>
            <p:nvGrpSpPr>
              <p:cNvPr id="10"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11"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12"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 name="Date Placeholder 4"/>
          <p:cNvSpPr>
            <a:spLocks noGrp="1"/>
          </p:cNvSpPr>
          <p:nvPr>
            <p:ph type="dt" sz="half" idx="10"/>
          </p:nvPr>
        </p:nvSpPr>
        <p:spPr/>
        <p:txBody>
          <a:bodyPr/>
          <a:lstStyle/>
          <a:p>
            <a:fld id="{B0512E2C-3BAF-403B-BFE1-F6D56D843B9D}" type="datetimeFigureOut">
              <a:rPr lang="en-GB">
                <a:latin typeface="Century Gothic"/>
              </a:rPr>
              <a:pPr/>
              <a:t>27/11/2018</a:t>
            </a:fld>
            <a:endParaRPr lang="en-GB">
              <a:latin typeface="Century Gothic"/>
            </a:endParaRPr>
          </a:p>
        </p:txBody>
      </p:sp>
      <p:sp>
        <p:nvSpPr>
          <p:cNvPr id="7" name="Slide Number Placeholder 6"/>
          <p:cNvSpPr>
            <a:spLocks noGrp="1"/>
          </p:cNvSpPr>
          <p:nvPr>
            <p:ph type="sldNum" sz="quarter" idx="12"/>
          </p:nvPr>
        </p:nvSpPr>
        <p:spPr/>
        <p:txBody>
          <a:bodyPr/>
          <a:lstStyle/>
          <a:p>
            <a:fld id="{E9C0C90E-E25B-4C45-B752-174EB0E9A0B2}" type="slidenum">
              <a:rPr lang="en-GB">
                <a:latin typeface="Century Gothic"/>
              </a:rPr>
              <a:pPr/>
              <a:t>‹#›</a:t>
            </a:fld>
            <a:endParaRPr lang="en-GB">
              <a:latin typeface="Century Gothic"/>
            </a:endParaRPr>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GB">
              <a:solidFill>
                <a:srgbClr val="94C600"/>
              </a:solidFill>
              <a:latin typeface="Century Gothic"/>
            </a:endParaRPr>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43"/>
          <p:cNvGrpSpPr/>
          <p:nvPr/>
        </p:nvGrpSpPr>
        <p:grpSpPr>
          <a:xfrm>
            <a:off x="-382404" y="0"/>
            <a:ext cx="9932332" cy="6858000"/>
            <a:chOff x="-382404" y="0"/>
            <a:chExt cx="9932332" cy="6858000"/>
          </a:xfrm>
        </p:grpSpPr>
        <p:grpSp>
          <p:nvGrpSpPr>
            <p:cNvPr id="9" name="Group 44"/>
            <p:cNvGrpSpPr/>
            <p:nvPr/>
          </p:nvGrpSpPr>
          <p:grpSpPr>
            <a:xfrm>
              <a:off x="0" y="0"/>
              <a:ext cx="9144000" cy="6858000"/>
              <a:chOff x="0" y="0"/>
              <a:chExt cx="9144000" cy="6858000"/>
            </a:xfrm>
          </p:grpSpPr>
          <p:grpSp>
            <p:nvGrpSpPr>
              <p:cNvPr id="10"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11"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12"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512E2C-3BAF-403B-BFE1-F6D56D843B9D}" type="datetimeFigureOut">
              <a:rPr lang="en-GB">
                <a:latin typeface="Century Gothic"/>
              </a:rPr>
              <a:pPr/>
              <a:t>27/11/2018</a:t>
            </a:fld>
            <a:endParaRPr lang="en-GB">
              <a:latin typeface="Century Gothic"/>
            </a:endParaRPr>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GB">
              <a:solidFill>
                <a:srgbClr val="94C600"/>
              </a:solidFill>
              <a:latin typeface="Century Gothic"/>
            </a:endParaRPr>
          </a:p>
        </p:txBody>
      </p:sp>
      <p:sp>
        <p:nvSpPr>
          <p:cNvPr id="7" name="Slide Number Placeholder 6"/>
          <p:cNvSpPr>
            <a:spLocks noGrp="1"/>
          </p:cNvSpPr>
          <p:nvPr>
            <p:ph type="sldNum" sz="quarter" idx="12"/>
          </p:nvPr>
        </p:nvSpPr>
        <p:spPr/>
        <p:txBody>
          <a:bodyPr/>
          <a:lstStyle/>
          <a:p>
            <a:fld id="{E9C0C90E-E25B-4C45-B752-174EB0E9A0B2}" type="slidenum">
              <a:rPr lang="en-GB">
                <a:latin typeface="Century Gothic"/>
              </a:rPr>
              <a:pPr/>
              <a:t>‹#›</a:t>
            </a:fld>
            <a:endParaRPr lang="en-GB">
              <a:latin typeface="Century Gothic"/>
            </a:endParaRPr>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0512E2C-3BAF-403B-BFE1-F6D56D843B9D}" type="datetimeFigureOut">
              <a:rPr lang="en-GB">
                <a:latin typeface="Century Gothic"/>
              </a:rPr>
              <a:pPr/>
              <a:t>27/11/2018</a:t>
            </a:fld>
            <a:endParaRPr lang="en-GB">
              <a:latin typeface="Century Gothic"/>
            </a:endParaRPr>
          </a:p>
        </p:txBody>
      </p:sp>
      <p:sp>
        <p:nvSpPr>
          <p:cNvPr id="5" name="Footer Placeholder 4"/>
          <p:cNvSpPr>
            <a:spLocks noGrp="1"/>
          </p:cNvSpPr>
          <p:nvPr>
            <p:ph type="ftr" sz="quarter" idx="11"/>
          </p:nvPr>
        </p:nvSpPr>
        <p:spPr/>
        <p:txBody>
          <a:bodyPr/>
          <a:lstStyle/>
          <a:p>
            <a:endParaRPr lang="en-GB">
              <a:solidFill>
                <a:srgbClr val="94C600"/>
              </a:solidFill>
              <a:latin typeface="Century Gothic"/>
            </a:endParaRPr>
          </a:p>
        </p:txBody>
      </p:sp>
      <p:sp>
        <p:nvSpPr>
          <p:cNvPr id="6" name="Slide Number Placeholder 5"/>
          <p:cNvSpPr>
            <a:spLocks noGrp="1"/>
          </p:cNvSpPr>
          <p:nvPr>
            <p:ph type="sldNum" sz="quarter" idx="12"/>
          </p:nvPr>
        </p:nvSpPr>
        <p:spPr/>
        <p:txBody>
          <a:bodyPr/>
          <a:lstStyle/>
          <a:p>
            <a:fld id="{E9C0C90E-E25B-4C45-B752-174EB0E9A0B2}" type="slidenum">
              <a:rPr lang="en-GB">
                <a:latin typeface="Century Gothic"/>
              </a:rPr>
              <a:pPr/>
              <a:t>‹#›</a:t>
            </a:fld>
            <a:endParaRPr lang="en-GB">
              <a:latin typeface="Century Gothic"/>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0512E2C-3BAF-403B-BFE1-F6D56D843B9D}" type="datetimeFigureOut">
              <a:rPr lang="en-GB">
                <a:latin typeface="Century Gothic"/>
              </a:rPr>
              <a:pPr/>
              <a:t>27/11/2018</a:t>
            </a:fld>
            <a:endParaRPr lang="en-GB">
              <a:latin typeface="Century Gothic"/>
            </a:endParaRPr>
          </a:p>
        </p:txBody>
      </p:sp>
      <p:sp>
        <p:nvSpPr>
          <p:cNvPr id="5" name="Footer Placeholder 4"/>
          <p:cNvSpPr>
            <a:spLocks noGrp="1"/>
          </p:cNvSpPr>
          <p:nvPr>
            <p:ph type="ftr" sz="quarter" idx="11"/>
          </p:nvPr>
        </p:nvSpPr>
        <p:spPr/>
        <p:txBody>
          <a:bodyPr/>
          <a:lstStyle/>
          <a:p>
            <a:endParaRPr lang="en-GB">
              <a:solidFill>
                <a:srgbClr val="94C600"/>
              </a:solidFill>
              <a:latin typeface="Century Gothic"/>
            </a:endParaRPr>
          </a:p>
        </p:txBody>
      </p:sp>
      <p:sp>
        <p:nvSpPr>
          <p:cNvPr id="6" name="Slide Number Placeholder 5"/>
          <p:cNvSpPr>
            <a:spLocks noGrp="1"/>
          </p:cNvSpPr>
          <p:nvPr>
            <p:ph type="sldNum" sz="quarter" idx="12"/>
          </p:nvPr>
        </p:nvSpPr>
        <p:spPr/>
        <p:txBody>
          <a:bodyPr/>
          <a:lstStyle/>
          <a:p>
            <a:fld id="{E9C0C90E-E25B-4C45-B752-174EB0E9A0B2}" type="slidenum">
              <a:rPr lang="en-GB">
                <a:latin typeface="Century Gothic"/>
              </a:rPr>
              <a:pPr/>
              <a:t>‹#›</a:t>
            </a:fld>
            <a:endParaRPr lang="en-GB">
              <a:latin typeface="Century Gothic"/>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222250" y="53975"/>
            <a:ext cx="8464550" cy="60721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5263" y="228600"/>
            <a:ext cx="8015287" cy="9144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609600" y="1600200"/>
            <a:ext cx="3886200" cy="4419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3886200" cy="4419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457200" y="6248400"/>
            <a:ext cx="2133600" cy="457200"/>
          </a:xfrm>
        </p:spPr>
        <p:txBody>
          <a:bodyPr/>
          <a:lstStyle>
            <a:lvl1pPr>
              <a:defRPr/>
            </a:lvl1pPr>
          </a:lstStyle>
          <a:p>
            <a:pPr>
              <a:defRPr/>
            </a:pPr>
            <a:endParaRPr lang="en-GB"/>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pPr>
              <a:defRPr/>
            </a:pPr>
            <a:endParaRPr lang="en-GB">
              <a:solidFill>
                <a:srgbClr val="94C600"/>
              </a:solidFill>
            </a:endParaRPr>
          </a:p>
        </p:txBody>
      </p:sp>
      <p:sp>
        <p:nvSpPr>
          <p:cNvPr id="7" name="Slide Number Placeholder 6"/>
          <p:cNvSpPr>
            <a:spLocks noGrp="1"/>
          </p:cNvSpPr>
          <p:nvPr>
            <p:ph type="sldNum" sz="quarter" idx="12"/>
          </p:nvPr>
        </p:nvSpPr>
        <p:spPr>
          <a:xfrm>
            <a:off x="6553200" y="6248400"/>
            <a:ext cx="2133600" cy="457200"/>
          </a:xfrm>
        </p:spPr>
        <p:txBody>
          <a:bodyPr/>
          <a:lstStyle>
            <a:lvl1pPr>
              <a:defRPr/>
            </a:lvl1pPr>
          </a:lstStyle>
          <a:p>
            <a:pPr>
              <a:defRPr/>
            </a:pPr>
            <a:fld id="{DE6EA208-5EC2-401C-AB70-747F2D9A8E02}" type="slidenum">
              <a:rPr lang="en-GB"/>
              <a:pPr>
                <a:defRPr/>
              </a:pPr>
              <a:t>‹#›</a:t>
            </a:fld>
            <a:endParaRPr lang="en-GB"/>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70663" y="53975"/>
            <a:ext cx="2116137" cy="607218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222250" y="53975"/>
            <a:ext cx="6196013" cy="6072188"/>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222250" y="53975"/>
            <a:ext cx="8464550" cy="60721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2" name="Picture 13" descr="EnergyTransfer_titleslide copy"/>
          <p:cNvPicPr>
            <a:picLocks noChangeAspect="1" noChangeArrowheads="1"/>
          </p:cNvPicPr>
          <p:nvPr userDrawn="1"/>
        </p:nvPicPr>
        <p:blipFill>
          <a:blip r:embed="rId2" cstate="print"/>
          <a:srcRect b="587"/>
          <a:stretch>
            <a:fillRect/>
          </a:stretch>
        </p:blipFill>
        <p:spPr bwMode="auto">
          <a:xfrm>
            <a:off x="38100" y="0"/>
            <a:ext cx="9105900" cy="6829425"/>
          </a:xfrm>
          <a:prstGeom prst="rect">
            <a:avLst/>
          </a:prstGeom>
          <a:noFill/>
        </p:spPr>
      </p:pic>
      <p:pic>
        <p:nvPicPr>
          <p:cNvPr id="3" name="Picture 8" descr="forward_arrow_colour">
            <a:hlinkClick r:id="" action="ppaction://hlinkshowjump?jump=nextslide"/>
          </p:cNvPr>
          <p:cNvPicPr>
            <a:picLocks noChangeAspect="1" noChangeArrowheads="1"/>
          </p:cNvPicPr>
          <p:nvPr/>
        </p:nvPicPr>
        <p:blipFill>
          <a:blip r:embed="rId3" cstate="print"/>
          <a:srcRect/>
          <a:stretch>
            <a:fillRect/>
          </a:stretch>
        </p:blipFill>
        <p:spPr bwMode="auto">
          <a:xfrm>
            <a:off x="8447088" y="6167438"/>
            <a:ext cx="630237" cy="574675"/>
          </a:xfrm>
          <a:prstGeom prst="rect">
            <a:avLst/>
          </a:prstGeom>
          <a:noFill/>
          <a:ln w="9525">
            <a:noFill/>
            <a:miter lim="800000"/>
            <a:headEnd/>
            <a:tailEnd/>
          </a:ln>
        </p:spPr>
      </p:pic>
      <p:sp>
        <p:nvSpPr>
          <p:cNvPr id="4" name="Text Box 10"/>
          <p:cNvSpPr txBox="1">
            <a:spLocks noChangeArrowheads="1"/>
          </p:cNvSpPr>
          <p:nvPr/>
        </p:nvSpPr>
        <p:spPr bwMode="auto">
          <a:xfrm>
            <a:off x="6445250" y="6654800"/>
            <a:ext cx="2133600" cy="244475"/>
          </a:xfrm>
          <a:prstGeom prst="rect">
            <a:avLst/>
          </a:prstGeom>
          <a:noFill/>
          <a:ln w="9525">
            <a:noFill/>
            <a:miter lim="800000"/>
            <a:headEnd/>
            <a:tailEnd/>
          </a:ln>
          <a:effectLst/>
        </p:spPr>
        <p:txBody>
          <a:bodyPr>
            <a:spAutoFit/>
          </a:bodyPr>
          <a:lstStyle/>
          <a:p>
            <a:pPr algn="r" eaLnBrk="0" hangingPunct="0">
              <a:spcBef>
                <a:spcPct val="0"/>
              </a:spcBef>
            </a:pPr>
            <a:r>
              <a:rPr lang="en-GB" sz="1000">
                <a:solidFill>
                  <a:srgbClr val="5B0091"/>
                </a:solidFill>
                <a:latin typeface="Arial" pitchFamily="34" charset="0"/>
                <a:cs typeface="Arial" pitchFamily="34" charset="0"/>
              </a:rPr>
              <a:t>© Boardworks Ltd 2011</a:t>
            </a:r>
          </a:p>
        </p:txBody>
      </p:sp>
      <p:sp>
        <p:nvSpPr>
          <p:cNvPr id="5" name="Text Box 14"/>
          <p:cNvSpPr txBox="1">
            <a:spLocks noChangeArrowheads="1"/>
          </p:cNvSpPr>
          <p:nvPr userDrawn="1"/>
        </p:nvSpPr>
        <p:spPr bwMode="auto">
          <a:xfrm>
            <a:off x="820738" y="6654800"/>
            <a:ext cx="655637" cy="244475"/>
          </a:xfrm>
          <a:prstGeom prst="rect">
            <a:avLst/>
          </a:prstGeom>
          <a:noFill/>
          <a:ln w="9525">
            <a:noFill/>
            <a:miter lim="800000"/>
            <a:headEnd/>
            <a:tailEnd/>
          </a:ln>
          <a:effectLst/>
        </p:spPr>
        <p:txBody>
          <a:bodyPr>
            <a:spAutoFit/>
          </a:bodyPr>
          <a:lstStyle/>
          <a:p>
            <a:pPr algn="ctr"/>
            <a:fld id="{573F61C9-B4F8-4B75-8C21-E7A02F0DFC3B}" type="slidenum">
              <a:rPr lang="en-GB" sz="1000">
                <a:solidFill>
                  <a:srgbClr val="5B0091"/>
                </a:solidFill>
                <a:latin typeface="Arial" pitchFamily="34" charset="0"/>
                <a:cs typeface="Arial" pitchFamily="34" charset="0"/>
              </a:rPr>
              <a:pPr algn="ctr"/>
              <a:t>‹#›</a:t>
            </a:fld>
            <a:r>
              <a:rPr lang="en-GB" sz="1000">
                <a:solidFill>
                  <a:srgbClr val="5B0091"/>
                </a:solidFill>
                <a:latin typeface="Arial" pitchFamily="34" charset="0"/>
                <a:cs typeface="Arial" pitchFamily="34" charset="0"/>
              </a:rPr>
              <a:t> of 27</a:t>
            </a:r>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975"/>
            <a:ext cx="2057400" cy="607218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53975"/>
            <a:ext cx="6019800" cy="6072188"/>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53975"/>
            <a:ext cx="8229600" cy="60721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 Target="../slides/slide4.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5.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6" Type="http://schemas.openxmlformats.org/officeDocument/2006/relationships/slide" Target="../slides/slide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image" Target="../media/image3.png"/><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6.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6" Type="http://schemas.openxmlformats.org/officeDocument/2006/relationships/slide" Target="../slides/slide4.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image" Target="../media/image3.png"/><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2.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7.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6" Type="http://schemas.openxmlformats.org/officeDocument/2006/relationships/slide" Target="../slides/slide4.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image" Target="../media/image3.png"/><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image" Target="../media/image2.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theme" Target="../theme/theme6.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slideLayout" Target="../slideLayouts/slideLayout67.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5" Type="http://schemas.openxmlformats.org/officeDocument/2006/relationships/image" Target="../media/image3.png"/><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image" Target="../media/image8.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5.xml"/><Relationship Id="rId13" Type="http://schemas.openxmlformats.org/officeDocument/2006/relationships/theme" Target="../theme/theme7.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slideLayout" Target="../slideLayouts/slideLayout79.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7.xml"/><Relationship Id="rId13" Type="http://schemas.openxmlformats.org/officeDocument/2006/relationships/slideLayout" Target="../slideLayouts/slideLayout92.xml"/><Relationship Id="rId3" Type="http://schemas.openxmlformats.org/officeDocument/2006/relationships/slideLayout" Target="../slideLayouts/slideLayout82.xml"/><Relationship Id="rId7" Type="http://schemas.openxmlformats.org/officeDocument/2006/relationships/slideLayout" Target="../slideLayouts/slideLayout86.xml"/><Relationship Id="rId12" Type="http://schemas.openxmlformats.org/officeDocument/2006/relationships/slideLayout" Target="../slideLayouts/slideLayout91.xml"/><Relationship Id="rId2" Type="http://schemas.openxmlformats.org/officeDocument/2006/relationships/slideLayout" Target="../slideLayouts/slideLayout81.xml"/><Relationship Id="rId1" Type="http://schemas.openxmlformats.org/officeDocument/2006/relationships/slideLayout" Target="../slideLayouts/slideLayout80.xml"/><Relationship Id="rId6" Type="http://schemas.openxmlformats.org/officeDocument/2006/relationships/slideLayout" Target="../slideLayouts/slideLayout85.xml"/><Relationship Id="rId11" Type="http://schemas.openxmlformats.org/officeDocument/2006/relationships/slideLayout" Target="../slideLayouts/slideLayout90.xml"/><Relationship Id="rId5" Type="http://schemas.openxmlformats.org/officeDocument/2006/relationships/slideLayout" Target="../slideLayouts/slideLayout84.xml"/><Relationship Id="rId10" Type="http://schemas.openxmlformats.org/officeDocument/2006/relationships/slideLayout" Target="../slideLayouts/slideLayout89.xml"/><Relationship Id="rId4" Type="http://schemas.openxmlformats.org/officeDocument/2006/relationships/slideLayout" Target="../slideLayouts/slideLayout83.xml"/><Relationship Id="rId9" Type="http://schemas.openxmlformats.org/officeDocument/2006/relationships/slideLayout" Target="../slideLayouts/slideLayout88.xml"/><Relationship Id="rId1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0.xml"/><Relationship Id="rId13" Type="http://schemas.openxmlformats.org/officeDocument/2006/relationships/theme" Target="../theme/theme9.xml"/><Relationship Id="rId3" Type="http://schemas.openxmlformats.org/officeDocument/2006/relationships/slideLayout" Target="../slideLayouts/slideLayout95.xml"/><Relationship Id="rId7" Type="http://schemas.openxmlformats.org/officeDocument/2006/relationships/slideLayout" Target="../slideLayouts/slideLayout99.xml"/><Relationship Id="rId12" Type="http://schemas.openxmlformats.org/officeDocument/2006/relationships/slideLayout" Target="../slideLayouts/slideLayout104.xml"/><Relationship Id="rId2" Type="http://schemas.openxmlformats.org/officeDocument/2006/relationships/slideLayout" Target="../slideLayouts/slideLayout94.xml"/><Relationship Id="rId16" Type="http://schemas.openxmlformats.org/officeDocument/2006/relationships/image" Target="../media/image10.png"/><Relationship Id="rId1" Type="http://schemas.openxmlformats.org/officeDocument/2006/relationships/slideLayout" Target="../slideLayouts/slideLayout93.xml"/><Relationship Id="rId6" Type="http://schemas.openxmlformats.org/officeDocument/2006/relationships/slideLayout" Target="../slideLayouts/slideLayout98.xml"/><Relationship Id="rId11" Type="http://schemas.openxmlformats.org/officeDocument/2006/relationships/slideLayout" Target="../slideLayouts/slideLayout103.xml"/><Relationship Id="rId5" Type="http://schemas.openxmlformats.org/officeDocument/2006/relationships/slideLayout" Target="../slideLayouts/slideLayout97.xml"/><Relationship Id="rId15" Type="http://schemas.openxmlformats.org/officeDocument/2006/relationships/image" Target="../media/image3.png"/><Relationship Id="rId10" Type="http://schemas.openxmlformats.org/officeDocument/2006/relationships/slideLayout" Target="../slideLayouts/slideLayout102.xml"/><Relationship Id="rId4" Type="http://schemas.openxmlformats.org/officeDocument/2006/relationships/slideLayout" Target="../slideLayouts/slideLayout96.xml"/><Relationship Id="rId9" Type="http://schemas.openxmlformats.org/officeDocument/2006/relationships/slideLayout" Target="../slideLayouts/slideLayout101.xml"/><Relationship Id="rId14" Type="http://schemas.openxmlformats.org/officeDocument/2006/relationships/image" Target="../media/image8.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2.xml"/><Relationship Id="rId13" Type="http://schemas.openxmlformats.org/officeDocument/2006/relationships/theme" Target="../theme/theme10.xml"/><Relationship Id="rId3" Type="http://schemas.openxmlformats.org/officeDocument/2006/relationships/slideLayout" Target="../slideLayouts/slideLayout107.xml"/><Relationship Id="rId7" Type="http://schemas.openxmlformats.org/officeDocument/2006/relationships/slideLayout" Target="../slideLayouts/slideLayout111.xml"/><Relationship Id="rId12" Type="http://schemas.openxmlformats.org/officeDocument/2006/relationships/slideLayout" Target="../slideLayouts/slideLayout116.xml"/><Relationship Id="rId2" Type="http://schemas.openxmlformats.org/officeDocument/2006/relationships/slideLayout" Target="../slideLayouts/slideLayout106.xml"/><Relationship Id="rId16" Type="http://schemas.openxmlformats.org/officeDocument/2006/relationships/image" Target="../media/image10.png"/><Relationship Id="rId1" Type="http://schemas.openxmlformats.org/officeDocument/2006/relationships/slideLayout" Target="../slideLayouts/slideLayout105.xml"/><Relationship Id="rId6" Type="http://schemas.openxmlformats.org/officeDocument/2006/relationships/slideLayout" Target="../slideLayouts/slideLayout110.xml"/><Relationship Id="rId11" Type="http://schemas.openxmlformats.org/officeDocument/2006/relationships/slideLayout" Target="../slideLayouts/slideLayout115.xml"/><Relationship Id="rId5" Type="http://schemas.openxmlformats.org/officeDocument/2006/relationships/slideLayout" Target="../slideLayouts/slideLayout109.xml"/><Relationship Id="rId15" Type="http://schemas.openxmlformats.org/officeDocument/2006/relationships/image" Target="../media/image3.png"/><Relationship Id="rId10" Type="http://schemas.openxmlformats.org/officeDocument/2006/relationships/slideLayout" Target="../slideLayouts/slideLayout114.xml"/><Relationship Id="rId4" Type="http://schemas.openxmlformats.org/officeDocument/2006/relationships/slideLayout" Target="../slideLayouts/slideLayout108.xml"/><Relationship Id="rId9" Type="http://schemas.openxmlformats.org/officeDocument/2006/relationships/slideLayout" Target="../slideLayouts/slideLayout113.xml"/><Relationship Id="rId14" Type="http://schemas.openxmlformats.org/officeDocument/2006/relationships/image" Target="../media/image1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9" name="Picture 11" descr="contents_slide_respiration_1"/>
          <p:cNvPicPr>
            <a:picLocks noChangeAspect="1" noChangeArrowheads="1"/>
          </p:cNvPicPr>
          <p:nvPr userDrawn="1"/>
        </p:nvPicPr>
        <p:blipFill>
          <a:blip r:embed="rId13" cstate="print"/>
          <a:srcRect/>
          <a:stretch>
            <a:fillRect/>
          </a:stretch>
        </p:blipFill>
        <p:spPr bwMode="auto">
          <a:xfrm>
            <a:off x="0" y="0"/>
            <a:ext cx="9144000" cy="6858000"/>
          </a:xfrm>
          <a:prstGeom prst="rect">
            <a:avLst/>
          </a:prstGeom>
          <a:noFill/>
        </p:spPr>
      </p:pic>
      <p:sp>
        <p:nvSpPr>
          <p:cNvPr id="921607" name="Text Box 7"/>
          <p:cNvSpPr txBox="1">
            <a:spLocks noChangeArrowheads="1"/>
          </p:cNvSpPr>
          <p:nvPr/>
        </p:nvSpPr>
        <p:spPr bwMode="auto">
          <a:xfrm>
            <a:off x="896938" y="6654800"/>
            <a:ext cx="655637" cy="244475"/>
          </a:xfrm>
          <a:prstGeom prst="rect">
            <a:avLst/>
          </a:prstGeom>
          <a:noFill/>
          <a:ln w="9525">
            <a:noFill/>
            <a:miter lim="800000"/>
            <a:headEnd/>
            <a:tailEnd/>
          </a:ln>
          <a:effectLst/>
        </p:spPr>
        <p:txBody>
          <a:bodyPr>
            <a:spAutoFit/>
          </a:bodyPr>
          <a:lstStyle/>
          <a:p>
            <a:pPr algn="ctr"/>
            <a:fld id="{93714A9D-0C21-4149-9AD5-B36596592063}" type="slidenum">
              <a:rPr lang="en-GB" sz="1000">
                <a:solidFill>
                  <a:srgbClr val="5B0091"/>
                </a:solidFill>
                <a:cs typeface="Arial" charset="0"/>
              </a:rPr>
              <a:pPr algn="ctr"/>
              <a:t>‹#›</a:t>
            </a:fld>
            <a:r>
              <a:rPr lang="en-GB" sz="1000">
                <a:solidFill>
                  <a:srgbClr val="5B0091"/>
                </a:solidFill>
                <a:cs typeface="Arial" charset="0"/>
              </a:rPr>
              <a:t> of 39</a:t>
            </a:r>
          </a:p>
        </p:txBody>
      </p:sp>
      <p:sp>
        <p:nvSpPr>
          <p:cNvPr id="921608" name="Text Box 8"/>
          <p:cNvSpPr txBox="1">
            <a:spLocks noChangeArrowheads="1"/>
          </p:cNvSpPr>
          <p:nvPr/>
        </p:nvSpPr>
        <p:spPr bwMode="auto">
          <a:xfrm>
            <a:off x="6445250" y="6654800"/>
            <a:ext cx="2133600" cy="244475"/>
          </a:xfrm>
          <a:prstGeom prst="rect">
            <a:avLst/>
          </a:prstGeom>
          <a:noFill/>
          <a:ln w="9525">
            <a:noFill/>
            <a:miter lim="800000"/>
            <a:headEnd/>
            <a:tailEnd/>
          </a:ln>
          <a:effectLst/>
        </p:spPr>
        <p:txBody>
          <a:bodyPr>
            <a:spAutoFit/>
          </a:bodyPr>
          <a:lstStyle/>
          <a:p>
            <a:pPr algn="r" eaLnBrk="0" hangingPunct="0">
              <a:spcBef>
                <a:spcPct val="0"/>
              </a:spcBef>
              <a:defRPr/>
            </a:pPr>
            <a:r>
              <a:rPr lang="en-GB" sz="1000">
                <a:solidFill>
                  <a:srgbClr val="5B0091"/>
                </a:solidFill>
                <a:cs typeface="Arial" charset="0"/>
              </a:rPr>
              <a:t>© Boardworks Ltd 2009</a:t>
            </a:r>
          </a:p>
        </p:txBody>
      </p:sp>
      <p:pic>
        <p:nvPicPr>
          <p:cNvPr id="2052" name="Picture 9" descr="forward_arrow_colour">
            <a:hlinkClick r:id="" action="ppaction://hlinkshowjump?jump=nextslide"/>
          </p:cNvPr>
          <p:cNvPicPr>
            <a:picLocks noChangeAspect="1" noChangeArrowheads="1"/>
          </p:cNvPicPr>
          <p:nvPr/>
        </p:nvPicPr>
        <p:blipFill>
          <a:blip r:embed="rId14" cstate="print"/>
          <a:srcRect/>
          <a:stretch>
            <a:fillRect/>
          </a:stretch>
        </p:blipFill>
        <p:spPr bwMode="auto">
          <a:xfrm>
            <a:off x="8447088" y="6167438"/>
            <a:ext cx="630237" cy="574675"/>
          </a:xfrm>
          <a:prstGeom prst="rect">
            <a:avLst/>
          </a:prstGeom>
          <a:noFill/>
          <a:ln w="9525">
            <a:noFill/>
            <a:miter lim="800000"/>
            <a:headEnd/>
            <a:tailEnd/>
          </a:ln>
        </p:spPr>
      </p:pic>
      <p:pic>
        <p:nvPicPr>
          <p:cNvPr id="2053" name="Picture 10" descr="back_arrow_trans">
            <a:hlinkClick r:id="" action="ppaction://hlinkshowjump?jump=previousslide"/>
          </p:cNvPr>
          <p:cNvPicPr>
            <a:picLocks noChangeAspect="1" noChangeArrowheads="1"/>
          </p:cNvPicPr>
          <p:nvPr/>
        </p:nvPicPr>
        <p:blipFill>
          <a:blip r:embed="rId15" cstate="print"/>
          <a:srcRect/>
          <a:stretch>
            <a:fillRect/>
          </a:stretch>
        </p:blipFill>
        <p:spPr bwMode="auto">
          <a:xfrm>
            <a:off x="107950" y="6167438"/>
            <a:ext cx="630238" cy="574675"/>
          </a:xfrm>
          <a:prstGeom prst="rect">
            <a:avLst/>
          </a:prstGeom>
          <a:noFill/>
          <a:ln w="9525">
            <a:noFill/>
            <a:miter lim="800000"/>
            <a:headEnd/>
            <a:tailEnd/>
          </a:ln>
        </p:spPr>
      </p:pic>
      <p:sp>
        <p:nvSpPr>
          <p:cNvPr id="2055" name="Rectangle 7">
            <a:hlinkClick r:id="" action="ppaction://noaction"/>
          </p:cNvPr>
          <p:cNvSpPr>
            <a:spLocks noChangeArrowheads="1"/>
          </p:cNvSpPr>
          <p:nvPr userDrawn="1"/>
        </p:nvSpPr>
        <p:spPr bwMode="auto">
          <a:xfrm>
            <a:off x="1593850" y="3148013"/>
            <a:ext cx="5937250" cy="482600"/>
          </a:xfrm>
          <a:prstGeom prst="rect">
            <a:avLst/>
          </a:prstGeom>
          <a:noFill/>
          <a:ln w="25400" algn="ctr">
            <a:noFill/>
            <a:miter lim="800000"/>
            <a:headEnd/>
            <a:tailEnd/>
          </a:ln>
          <a:effectLst/>
        </p:spPr>
        <p:txBody>
          <a:bodyPr wrap="none" anchor="ctr">
            <a:spAutoFit/>
          </a:bodyPr>
          <a:lstStyle/>
          <a:p>
            <a:endParaRPr lang="en-GB"/>
          </a:p>
        </p:txBody>
      </p:sp>
      <p:sp>
        <p:nvSpPr>
          <p:cNvPr id="2056" name="Rectangle 8">
            <a:hlinkClick r:id="" action="ppaction://noaction"/>
          </p:cNvPr>
          <p:cNvSpPr>
            <a:spLocks noChangeArrowheads="1"/>
          </p:cNvSpPr>
          <p:nvPr userDrawn="1"/>
        </p:nvSpPr>
        <p:spPr bwMode="auto">
          <a:xfrm>
            <a:off x="1955800" y="4000500"/>
            <a:ext cx="5238750" cy="482600"/>
          </a:xfrm>
          <a:prstGeom prst="rect">
            <a:avLst/>
          </a:prstGeom>
          <a:noFill/>
          <a:ln w="25400" algn="ctr">
            <a:noFill/>
            <a:miter lim="800000"/>
            <a:headEnd/>
            <a:tailEnd/>
          </a:ln>
          <a:effectLst/>
        </p:spPr>
        <p:txBody>
          <a:bodyPr wrap="none" anchor="ctr">
            <a:spAutoFit/>
          </a:bodyPr>
          <a:lstStyle/>
          <a:p>
            <a:endParaRPr lang="en-GB"/>
          </a:p>
        </p:txBody>
      </p:sp>
      <p:sp>
        <p:nvSpPr>
          <p:cNvPr id="2057" name="Rectangle 9">
            <a:hlinkClick r:id="" action="ppaction://noaction"/>
          </p:cNvPr>
          <p:cNvSpPr>
            <a:spLocks noChangeArrowheads="1"/>
          </p:cNvSpPr>
          <p:nvPr userDrawn="1"/>
        </p:nvSpPr>
        <p:spPr bwMode="auto">
          <a:xfrm>
            <a:off x="2317750" y="4845050"/>
            <a:ext cx="4476750" cy="488950"/>
          </a:xfrm>
          <a:prstGeom prst="rect">
            <a:avLst/>
          </a:prstGeom>
          <a:noFill/>
          <a:ln w="25400" algn="ctr">
            <a:noFill/>
            <a:miter lim="800000"/>
            <a:headEnd/>
            <a:tailEnd/>
          </a:ln>
          <a:effectLst/>
        </p:spPr>
        <p:txBody>
          <a:bodyPr wrap="none" anchor="ctr">
            <a:spAutoFit/>
          </a:bodyPr>
          <a:lstStyle/>
          <a:p>
            <a:endParaRPr lang="en-GB"/>
          </a:p>
        </p:txBody>
      </p:sp>
      <p:sp>
        <p:nvSpPr>
          <p:cNvPr id="2058" name="Rectangle 10">
            <a:hlinkClick r:id="" action="ppaction://noaction"/>
          </p:cNvPr>
          <p:cNvSpPr>
            <a:spLocks noChangeArrowheads="1"/>
          </p:cNvSpPr>
          <p:nvPr userDrawn="1"/>
        </p:nvSpPr>
        <p:spPr bwMode="auto">
          <a:xfrm>
            <a:off x="2711450" y="5695950"/>
            <a:ext cx="3702050" cy="476250"/>
          </a:xfrm>
          <a:prstGeom prst="rect">
            <a:avLst/>
          </a:prstGeom>
          <a:noFill/>
          <a:ln w="25400" algn="ctr">
            <a:noFill/>
            <a:miter lim="800000"/>
            <a:headEnd/>
            <a:tailEnd/>
          </a:ln>
          <a:effectLst/>
        </p:spPr>
        <p:txBody>
          <a:bodyPr wrap="none" anchor="ctr">
            <a:spAutoFit/>
          </a:bodyPr>
          <a:lstStyle/>
          <a:p>
            <a:endParaRPr lang="en-GB"/>
          </a:p>
        </p:txBody>
      </p:sp>
    </p:spTree>
  </p:cSld>
  <p:clrMap bg1="lt1" tx1="dk1" bg2="lt2" tx2="dk2" accent1="accent1" accent2="accent2" accent3="accent3" accent4="accent4" accent5="accent5" accent6="accent6" hlink="hlink" folHlink="folHlink"/>
  <p:sldLayoutIdLst>
    <p:sldLayoutId id="2147484642" r:id="rId1"/>
    <p:sldLayoutId id="2147484641" r:id="rId2"/>
    <p:sldLayoutId id="2147484640" r:id="rId3"/>
    <p:sldLayoutId id="2147484639" r:id="rId4"/>
    <p:sldLayoutId id="2147484638" r:id="rId5"/>
    <p:sldLayoutId id="2147484637" r:id="rId6"/>
    <p:sldLayoutId id="2147484636" r:id="rId7"/>
    <p:sldLayoutId id="2147484635" r:id="rId8"/>
    <p:sldLayoutId id="2147484634" r:id="rId9"/>
    <p:sldLayoutId id="2147484633" r:id="rId10"/>
    <p:sldLayoutId id="2147484632"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083" name="Picture 11" descr="contents_slide_respiration_2"/>
          <p:cNvPicPr>
            <a:picLocks noChangeAspect="1" noChangeArrowheads="1"/>
          </p:cNvPicPr>
          <p:nvPr userDrawn="1"/>
        </p:nvPicPr>
        <p:blipFill>
          <a:blip r:embed="rId13" cstate="print"/>
          <a:srcRect/>
          <a:stretch>
            <a:fillRect/>
          </a:stretch>
        </p:blipFill>
        <p:spPr bwMode="auto">
          <a:xfrm>
            <a:off x="0" y="0"/>
            <a:ext cx="9144000" cy="6858000"/>
          </a:xfrm>
          <a:prstGeom prst="rect">
            <a:avLst/>
          </a:prstGeom>
          <a:noFill/>
        </p:spPr>
      </p:pic>
      <p:sp>
        <p:nvSpPr>
          <p:cNvPr id="922626" name="Text Box 2"/>
          <p:cNvSpPr txBox="1">
            <a:spLocks noChangeArrowheads="1"/>
          </p:cNvSpPr>
          <p:nvPr/>
        </p:nvSpPr>
        <p:spPr bwMode="auto">
          <a:xfrm>
            <a:off x="896938" y="6654800"/>
            <a:ext cx="655637" cy="244475"/>
          </a:xfrm>
          <a:prstGeom prst="rect">
            <a:avLst/>
          </a:prstGeom>
          <a:noFill/>
          <a:ln w="9525">
            <a:noFill/>
            <a:miter lim="800000"/>
            <a:headEnd/>
            <a:tailEnd/>
          </a:ln>
          <a:effectLst/>
        </p:spPr>
        <p:txBody>
          <a:bodyPr>
            <a:spAutoFit/>
          </a:bodyPr>
          <a:lstStyle/>
          <a:p>
            <a:pPr algn="ctr"/>
            <a:fld id="{68909B17-AD2A-4067-9799-47501DFC1760}" type="slidenum">
              <a:rPr lang="en-GB" sz="1000">
                <a:solidFill>
                  <a:srgbClr val="5B0091"/>
                </a:solidFill>
                <a:cs typeface="Arial" charset="0"/>
              </a:rPr>
              <a:pPr algn="ctr"/>
              <a:t>‹#›</a:t>
            </a:fld>
            <a:r>
              <a:rPr lang="en-GB" sz="1000">
                <a:solidFill>
                  <a:srgbClr val="5B0091"/>
                </a:solidFill>
                <a:cs typeface="Arial" charset="0"/>
              </a:rPr>
              <a:t> of 39</a:t>
            </a:r>
          </a:p>
        </p:txBody>
      </p:sp>
      <p:sp>
        <p:nvSpPr>
          <p:cNvPr id="922627" name="Text Box 3"/>
          <p:cNvSpPr txBox="1">
            <a:spLocks noChangeArrowheads="1"/>
          </p:cNvSpPr>
          <p:nvPr/>
        </p:nvSpPr>
        <p:spPr bwMode="auto">
          <a:xfrm>
            <a:off x="6445250" y="6654800"/>
            <a:ext cx="2133600" cy="244475"/>
          </a:xfrm>
          <a:prstGeom prst="rect">
            <a:avLst/>
          </a:prstGeom>
          <a:noFill/>
          <a:ln w="9525">
            <a:noFill/>
            <a:miter lim="800000"/>
            <a:headEnd/>
            <a:tailEnd/>
          </a:ln>
          <a:effectLst/>
        </p:spPr>
        <p:txBody>
          <a:bodyPr>
            <a:spAutoFit/>
          </a:bodyPr>
          <a:lstStyle/>
          <a:p>
            <a:pPr algn="r" eaLnBrk="0" hangingPunct="0">
              <a:spcBef>
                <a:spcPct val="0"/>
              </a:spcBef>
              <a:defRPr/>
            </a:pPr>
            <a:r>
              <a:rPr lang="en-GB" sz="1000">
                <a:solidFill>
                  <a:srgbClr val="5B0091"/>
                </a:solidFill>
                <a:cs typeface="Arial" charset="0"/>
              </a:rPr>
              <a:t>© Boardworks Ltd 2009</a:t>
            </a:r>
          </a:p>
        </p:txBody>
      </p:sp>
      <p:pic>
        <p:nvPicPr>
          <p:cNvPr id="3076" name="Picture 4" descr="forward_arrow_colour">
            <a:hlinkClick r:id="" action="ppaction://hlinkshowjump?jump=nextslide"/>
          </p:cNvPr>
          <p:cNvPicPr>
            <a:picLocks noChangeAspect="1" noChangeArrowheads="1"/>
          </p:cNvPicPr>
          <p:nvPr/>
        </p:nvPicPr>
        <p:blipFill>
          <a:blip r:embed="rId14" cstate="print"/>
          <a:srcRect/>
          <a:stretch>
            <a:fillRect/>
          </a:stretch>
        </p:blipFill>
        <p:spPr bwMode="auto">
          <a:xfrm>
            <a:off x="8447088" y="6167438"/>
            <a:ext cx="630237" cy="574675"/>
          </a:xfrm>
          <a:prstGeom prst="rect">
            <a:avLst/>
          </a:prstGeom>
          <a:noFill/>
          <a:ln w="9525">
            <a:noFill/>
            <a:miter lim="800000"/>
            <a:headEnd/>
            <a:tailEnd/>
          </a:ln>
        </p:spPr>
      </p:pic>
      <p:pic>
        <p:nvPicPr>
          <p:cNvPr id="3077" name="Picture 5" descr="back_arrow_trans">
            <a:hlinkClick r:id="" action="ppaction://hlinkshowjump?jump=previousslide"/>
          </p:cNvPr>
          <p:cNvPicPr>
            <a:picLocks noChangeAspect="1" noChangeArrowheads="1"/>
          </p:cNvPicPr>
          <p:nvPr/>
        </p:nvPicPr>
        <p:blipFill>
          <a:blip r:embed="rId15" cstate="print"/>
          <a:srcRect/>
          <a:stretch>
            <a:fillRect/>
          </a:stretch>
        </p:blipFill>
        <p:spPr bwMode="auto">
          <a:xfrm>
            <a:off x="107950" y="6167438"/>
            <a:ext cx="630238" cy="574675"/>
          </a:xfrm>
          <a:prstGeom prst="rect">
            <a:avLst/>
          </a:prstGeom>
          <a:noFill/>
          <a:ln w="9525">
            <a:noFill/>
            <a:miter lim="800000"/>
            <a:headEnd/>
            <a:tailEnd/>
          </a:ln>
        </p:spPr>
      </p:pic>
      <p:sp>
        <p:nvSpPr>
          <p:cNvPr id="3079" name="Rectangle 7">
            <a:hlinkClick r:id="rId16" action="ppaction://hlinksldjump"/>
          </p:cNvPr>
          <p:cNvSpPr>
            <a:spLocks noChangeArrowheads="1"/>
          </p:cNvSpPr>
          <p:nvPr userDrawn="1"/>
        </p:nvSpPr>
        <p:spPr bwMode="auto">
          <a:xfrm>
            <a:off x="2330450" y="2305050"/>
            <a:ext cx="4451350" cy="476250"/>
          </a:xfrm>
          <a:prstGeom prst="rect">
            <a:avLst/>
          </a:prstGeom>
          <a:noFill/>
          <a:ln w="25400" algn="ctr">
            <a:noFill/>
            <a:miter lim="800000"/>
            <a:headEnd/>
            <a:tailEnd/>
          </a:ln>
          <a:effectLst/>
        </p:spPr>
        <p:txBody>
          <a:bodyPr wrap="none" anchor="ctr">
            <a:spAutoFit/>
          </a:bodyPr>
          <a:lstStyle/>
          <a:p>
            <a:endParaRPr lang="en-GB"/>
          </a:p>
        </p:txBody>
      </p:sp>
      <p:sp>
        <p:nvSpPr>
          <p:cNvPr id="3080" name="Rectangle 8">
            <a:hlinkClick r:id="" action="ppaction://noaction"/>
          </p:cNvPr>
          <p:cNvSpPr>
            <a:spLocks noChangeArrowheads="1"/>
          </p:cNvSpPr>
          <p:nvPr userDrawn="1"/>
        </p:nvSpPr>
        <p:spPr bwMode="auto">
          <a:xfrm>
            <a:off x="1955800" y="3994150"/>
            <a:ext cx="5238750" cy="488950"/>
          </a:xfrm>
          <a:prstGeom prst="rect">
            <a:avLst/>
          </a:prstGeom>
          <a:noFill/>
          <a:ln w="25400" algn="ctr">
            <a:noFill/>
            <a:miter lim="800000"/>
            <a:headEnd/>
            <a:tailEnd/>
          </a:ln>
          <a:effectLst/>
        </p:spPr>
        <p:txBody>
          <a:bodyPr wrap="none" anchor="ctr">
            <a:spAutoFit/>
          </a:bodyPr>
          <a:lstStyle/>
          <a:p>
            <a:endParaRPr lang="en-GB"/>
          </a:p>
        </p:txBody>
      </p:sp>
      <p:sp>
        <p:nvSpPr>
          <p:cNvPr id="3081" name="Rectangle 9">
            <a:hlinkClick r:id="" action="ppaction://noaction"/>
          </p:cNvPr>
          <p:cNvSpPr>
            <a:spLocks noChangeArrowheads="1"/>
          </p:cNvSpPr>
          <p:nvPr userDrawn="1"/>
        </p:nvSpPr>
        <p:spPr bwMode="auto">
          <a:xfrm>
            <a:off x="2317750" y="4845050"/>
            <a:ext cx="4470400" cy="482600"/>
          </a:xfrm>
          <a:prstGeom prst="rect">
            <a:avLst/>
          </a:prstGeom>
          <a:noFill/>
          <a:ln w="25400" algn="ctr">
            <a:noFill/>
            <a:miter lim="800000"/>
            <a:headEnd/>
            <a:tailEnd/>
          </a:ln>
          <a:effectLst/>
        </p:spPr>
        <p:txBody>
          <a:bodyPr wrap="none" anchor="ctr">
            <a:spAutoFit/>
          </a:bodyPr>
          <a:lstStyle/>
          <a:p>
            <a:endParaRPr lang="en-GB"/>
          </a:p>
        </p:txBody>
      </p:sp>
      <p:sp>
        <p:nvSpPr>
          <p:cNvPr id="3082" name="Rectangle 10">
            <a:hlinkClick r:id="" action="ppaction://noaction"/>
          </p:cNvPr>
          <p:cNvSpPr>
            <a:spLocks noChangeArrowheads="1"/>
          </p:cNvSpPr>
          <p:nvPr userDrawn="1"/>
        </p:nvSpPr>
        <p:spPr bwMode="auto">
          <a:xfrm>
            <a:off x="2711450" y="5689600"/>
            <a:ext cx="3702050" cy="488950"/>
          </a:xfrm>
          <a:prstGeom prst="rect">
            <a:avLst/>
          </a:prstGeom>
          <a:noFill/>
          <a:ln w="25400" algn="ctr">
            <a:noFill/>
            <a:miter lim="800000"/>
            <a:headEnd/>
            <a:tailEnd/>
          </a:ln>
          <a:effectLst/>
        </p:spPr>
        <p:txBody>
          <a:bodyPr wrap="none" anchor="ctr">
            <a:spAutoFit/>
          </a:bodyPr>
          <a:lstStyle/>
          <a:p>
            <a:endParaRPr lang="en-GB"/>
          </a:p>
        </p:txBody>
      </p:sp>
    </p:spTree>
  </p:cSld>
  <p:clrMap bg1="lt1" tx1="dk1" bg2="lt2" tx2="dk2" accent1="accent1" accent2="accent2" accent3="accent3" accent4="accent4" accent5="accent5" accent6="accent6" hlink="hlink" folHlink="folHlink"/>
  <p:sldLayoutIdLst>
    <p:sldLayoutId id="2147484653" r:id="rId1"/>
    <p:sldLayoutId id="2147484652" r:id="rId2"/>
    <p:sldLayoutId id="2147484651" r:id="rId3"/>
    <p:sldLayoutId id="2147484650" r:id="rId4"/>
    <p:sldLayoutId id="2147484649" r:id="rId5"/>
    <p:sldLayoutId id="2147484648" r:id="rId6"/>
    <p:sldLayoutId id="2147484647" r:id="rId7"/>
    <p:sldLayoutId id="2147484646" r:id="rId8"/>
    <p:sldLayoutId id="2147484645" r:id="rId9"/>
    <p:sldLayoutId id="2147484644" r:id="rId10"/>
    <p:sldLayoutId id="2147484643"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107" name="Picture 11" descr="contents_slide_respiration_3"/>
          <p:cNvPicPr>
            <a:picLocks noChangeAspect="1" noChangeArrowheads="1"/>
          </p:cNvPicPr>
          <p:nvPr userDrawn="1"/>
        </p:nvPicPr>
        <p:blipFill>
          <a:blip r:embed="rId13" cstate="print"/>
          <a:srcRect/>
          <a:stretch>
            <a:fillRect/>
          </a:stretch>
        </p:blipFill>
        <p:spPr bwMode="auto">
          <a:xfrm>
            <a:off x="0" y="0"/>
            <a:ext cx="9144000" cy="6858000"/>
          </a:xfrm>
          <a:prstGeom prst="rect">
            <a:avLst/>
          </a:prstGeom>
          <a:noFill/>
        </p:spPr>
      </p:pic>
      <p:sp>
        <p:nvSpPr>
          <p:cNvPr id="923650" name="Text Box 2"/>
          <p:cNvSpPr txBox="1">
            <a:spLocks noChangeArrowheads="1"/>
          </p:cNvSpPr>
          <p:nvPr/>
        </p:nvSpPr>
        <p:spPr bwMode="auto">
          <a:xfrm>
            <a:off x="896938" y="6654800"/>
            <a:ext cx="655637" cy="244475"/>
          </a:xfrm>
          <a:prstGeom prst="rect">
            <a:avLst/>
          </a:prstGeom>
          <a:noFill/>
          <a:ln w="9525">
            <a:noFill/>
            <a:miter lim="800000"/>
            <a:headEnd/>
            <a:tailEnd/>
          </a:ln>
          <a:effectLst/>
        </p:spPr>
        <p:txBody>
          <a:bodyPr>
            <a:spAutoFit/>
          </a:bodyPr>
          <a:lstStyle/>
          <a:p>
            <a:pPr algn="ctr"/>
            <a:fld id="{F6842AE5-6D1C-4315-A260-BC44E4B977EF}" type="slidenum">
              <a:rPr lang="en-GB" sz="1000">
                <a:solidFill>
                  <a:srgbClr val="5B0091"/>
                </a:solidFill>
                <a:cs typeface="Arial" charset="0"/>
              </a:rPr>
              <a:pPr algn="ctr"/>
              <a:t>‹#›</a:t>
            </a:fld>
            <a:r>
              <a:rPr lang="en-GB" sz="1000">
                <a:solidFill>
                  <a:srgbClr val="5B0091"/>
                </a:solidFill>
                <a:cs typeface="Arial" charset="0"/>
              </a:rPr>
              <a:t> of 39</a:t>
            </a:r>
          </a:p>
        </p:txBody>
      </p:sp>
      <p:sp>
        <p:nvSpPr>
          <p:cNvPr id="923651" name="Text Box 3"/>
          <p:cNvSpPr txBox="1">
            <a:spLocks noChangeArrowheads="1"/>
          </p:cNvSpPr>
          <p:nvPr/>
        </p:nvSpPr>
        <p:spPr bwMode="auto">
          <a:xfrm>
            <a:off x="6445250" y="6654800"/>
            <a:ext cx="2133600" cy="244475"/>
          </a:xfrm>
          <a:prstGeom prst="rect">
            <a:avLst/>
          </a:prstGeom>
          <a:noFill/>
          <a:ln w="9525">
            <a:noFill/>
            <a:miter lim="800000"/>
            <a:headEnd/>
            <a:tailEnd/>
          </a:ln>
          <a:effectLst/>
        </p:spPr>
        <p:txBody>
          <a:bodyPr>
            <a:spAutoFit/>
          </a:bodyPr>
          <a:lstStyle/>
          <a:p>
            <a:pPr algn="r" eaLnBrk="0" hangingPunct="0">
              <a:spcBef>
                <a:spcPct val="0"/>
              </a:spcBef>
              <a:defRPr/>
            </a:pPr>
            <a:r>
              <a:rPr lang="en-GB" sz="1000">
                <a:solidFill>
                  <a:srgbClr val="5B0091"/>
                </a:solidFill>
                <a:cs typeface="Arial" charset="0"/>
              </a:rPr>
              <a:t>© Boardworks Ltd 2009</a:t>
            </a:r>
          </a:p>
        </p:txBody>
      </p:sp>
      <p:pic>
        <p:nvPicPr>
          <p:cNvPr id="4100" name="Picture 4" descr="forward_arrow_colour">
            <a:hlinkClick r:id="" action="ppaction://hlinkshowjump?jump=nextslide"/>
          </p:cNvPr>
          <p:cNvPicPr>
            <a:picLocks noChangeAspect="1" noChangeArrowheads="1"/>
          </p:cNvPicPr>
          <p:nvPr/>
        </p:nvPicPr>
        <p:blipFill>
          <a:blip r:embed="rId14" cstate="print"/>
          <a:srcRect/>
          <a:stretch>
            <a:fillRect/>
          </a:stretch>
        </p:blipFill>
        <p:spPr bwMode="auto">
          <a:xfrm>
            <a:off x="8447088" y="6167438"/>
            <a:ext cx="630237" cy="574675"/>
          </a:xfrm>
          <a:prstGeom prst="rect">
            <a:avLst/>
          </a:prstGeom>
          <a:noFill/>
          <a:ln w="9525">
            <a:noFill/>
            <a:miter lim="800000"/>
            <a:headEnd/>
            <a:tailEnd/>
          </a:ln>
        </p:spPr>
      </p:pic>
      <p:pic>
        <p:nvPicPr>
          <p:cNvPr id="4101" name="Picture 5" descr="back_arrow_trans">
            <a:hlinkClick r:id="" action="ppaction://hlinkshowjump?jump=previousslide"/>
          </p:cNvPr>
          <p:cNvPicPr>
            <a:picLocks noChangeAspect="1" noChangeArrowheads="1"/>
          </p:cNvPicPr>
          <p:nvPr/>
        </p:nvPicPr>
        <p:blipFill>
          <a:blip r:embed="rId15" cstate="print"/>
          <a:srcRect/>
          <a:stretch>
            <a:fillRect/>
          </a:stretch>
        </p:blipFill>
        <p:spPr bwMode="auto">
          <a:xfrm>
            <a:off x="107950" y="6167438"/>
            <a:ext cx="630238" cy="574675"/>
          </a:xfrm>
          <a:prstGeom prst="rect">
            <a:avLst/>
          </a:prstGeom>
          <a:noFill/>
          <a:ln w="9525">
            <a:noFill/>
            <a:miter lim="800000"/>
            <a:headEnd/>
            <a:tailEnd/>
          </a:ln>
        </p:spPr>
      </p:pic>
      <p:sp>
        <p:nvSpPr>
          <p:cNvPr id="4103" name="Rectangle 7">
            <a:hlinkClick r:id="rId16" action="ppaction://hlinksldjump"/>
          </p:cNvPr>
          <p:cNvSpPr>
            <a:spLocks noChangeArrowheads="1"/>
          </p:cNvSpPr>
          <p:nvPr userDrawn="1"/>
        </p:nvSpPr>
        <p:spPr bwMode="auto">
          <a:xfrm>
            <a:off x="2330450" y="2298700"/>
            <a:ext cx="4445000" cy="495300"/>
          </a:xfrm>
          <a:prstGeom prst="rect">
            <a:avLst/>
          </a:prstGeom>
          <a:noFill/>
          <a:ln w="25400" algn="ctr">
            <a:noFill/>
            <a:miter lim="800000"/>
            <a:headEnd/>
            <a:tailEnd/>
          </a:ln>
          <a:effectLst/>
        </p:spPr>
        <p:txBody>
          <a:bodyPr wrap="none" anchor="ctr">
            <a:spAutoFit/>
          </a:bodyPr>
          <a:lstStyle/>
          <a:p>
            <a:endParaRPr lang="en-GB"/>
          </a:p>
        </p:txBody>
      </p:sp>
      <p:sp>
        <p:nvSpPr>
          <p:cNvPr id="4104" name="Rectangle 8">
            <a:hlinkClick r:id="" action="ppaction://noaction"/>
          </p:cNvPr>
          <p:cNvSpPr>
            <a:spLocks noChangeArrowheads="1"/>
          </p:cNvSpPr>
          <p:nvPr userDrawn="1"/>
        </p:nvSpPr>
        <p:spPr bwMode="auto">
          <a:xfrm>
            <a:off x="1593850" y="3149600"/>
            <a:ext cx="5937250" cy="482600"/>
          </a:xfrm>
          <a:prstGeom prst="rect">
            <a:avLst/>
          </a:prstGeom>
          <a:noFill/>
          <a:ln w="25400" algn="ctr">
            <a:noFill/>
            <a:miter lim="800000"/>
            <a:headEnd/>
            <a:tailEnd/>
          </a:ln>
          <a:effectLst/>
        </p:spPr>
        <p:txBody>
          <a:bodyPr wrap="none" anchor="ctr">
            <a:spAutoFit/>
          </a:bodyPr>
          <a:lstStyle/>
          <a:p>
            <a:endParaRPr lang="en-GB"/>
          </a:p>
        </p:txBody>
      </p:sp>
      <p:sp>
        <p:nvSpPr>
          <p:cNvPr id="4105" name="Rectangle 9">
            <a:hlinkClick r:id="" action="ppaction://noaction"/>
          </p:cNvPr>
          <p:cNvSpPr>
            <a:spLocks noChangeArrowheads="1"/>
          </p:cNvSpPr>
          <p:nvPr userDrawn="1"/>
        </p:nvSpPr>
        <p:spPr bwMode="auto">
          <a:xfrm>
            <a:off x="2324100" y="4845050"/>
            <a:ext cx="4470400" cy="488950"/>
          </a:xfrm>
          <a:prstGeom prst="rect">
            <a:avLst/>
          </a:prstGeom>
          <a:noFill/>
          <a:ln w="25400" algn="ctr">
            <a:noFill/>
            <a:miter lim="800000"/>
            <a:headEnd/>
            <a:tailEnd/>
          </a:ln>
          <a:effectLst/>
        </p:spPr>
        <p:txBody>
          <a:bodyPr wrap="none" anchor="ctr">
            <a:spAutoFit/>
          </a:bodyPr>
          <a:lstStyle/>
          <a:p>
            <a:endParaRPr lang="en-GB"/>
          </a:p>
        </p:txBody>
      </p:sp>
      <p:sp>
        <p:nvSpPr>
          <p:cNvPr id="4106" name="Rectangle 10">
            <a:hlinkClick r:id="" action="ppaction://noaction"/>
          </p:cNvPr>
          <p:cNvSpPr>
            <a:spLocks noChangeArrowheads="1"/>
          </p:cNvSpPr>
          <p:nvPr userDrawn="1"/>
        </p:nvSpPr>
        <p:spPr bwMode="auto">
          <a:xfrm>
            <a:off x="2711450" y="5702300"/>
            <a:ext cx="3702050" cy="482600"/>
          </a:xfrm>
          <a:prstGeom prst="rect">
            <a:avLst/>
          </a:prstGeom>
          <a:noFill/>
          <a:ln w="25400" algn="ctr">
            <a:noFill/>
            <a:miter lim="800000"/>
            <a:headEnd/>
            <a:tailEnd/>
          </a:ln>
          <a:effectLst/>
        </p:spPr>
        <p:txBody>
          <a:bodyPr wrap="none" anchor="ctr">
            <a:spAutoFit/>
          </a:bodyPr>
          <a:lstStyle/>
          <a:p>
            <a:endParaRPr lang="en-GB"/>
          </a:p>
        </p:txBody>
      </p:sp>
    </p:spTree>
  </p:cSld>
  <p:clrMap bg1="lt1" tx1="dk1" bg2="lt2" tx2="dk2" accent1="accent1" accent2="accent2" accent3="accent3" accent4="accent4" accent5="accent5" accent6="accent6" hlink="hlink" folHlink="folHlink"/>
  <p:sldLayoutIdLst>
    <p:sldLayoutId id="2147484664" r:id="rId1"/>
    <p:sldLayoutId id="2147484663" r:id="rId2"/>
    <p:sldLayoutId id="2147484662" r:id="rId3"/>
    <p:sldLayoutId id="2147484661" r:id="rId4"/>
    <p:sldLayoutId id="2147484660" r:id="rId5"/>
    <p:sldLayoutId id="2147484659" r:id="rId6"/>
    <p:sldLayoutId id="2147484658" r:id="rId7"/>
    <p:sldLayoutId id="2147484657" r:id="rId8"/>
    <p:sldLayoutId id="2147484656" r:id="rId9"/>
    <p:sldLayoutId id="2147484655" r:id="rId10"/>
    <p:sldLayoutId id="2147484654"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5131" name="Picture 11" descr="contents_slide_respiration_4"/>
          <p:cNvPicPr>
            <a:picLocks noChangeAspect="1" noChangeArrowheads="1"/>
          </p:cNvPicPr>
          <p:nvPr userDrawn="1"/>
        </p:nvPicPr>
        <p:blipFill>
          <a:blip r:embed="rId13" cstate="print"/>
          <a:srcRect/>
          <a:stretch>
            <a:fillRect/>
          </a:stretch>
        </p:blipFill>
        <p:spPr bwMode="auto">
          <a:xfrm>
            <a:off x="0" y="0"/>
            <a:ext cx="9144000" cy="6858000"/>
          </a:xfrm>
          <a:prstGeom prst="rect">
            <a:avLst/>
          </a:prstGeom>
          <a:noFill/>
        </p:spPr>
      </p:pic>
      <p:sp>
        <p:nvSpPr>
          <p:cNvPr id="924674" name="Text Box 2"/>
          <p:cNvSpPr txBox="1">
            <a:spLocks noChangeArrowheads="1"/>
          </p:cNvSpPr>
          <p:nvPr/>
        </p:nvSpPr>
        <p:spPr bwMode="auto">
          <a:xfrm>
            <a:off x="896938" y="6654800"/>
            <a:ext cx="655637" cy="244475"/>
          </a:xfrm>
          <a:prstGeom prst="rect">
            <a:avLst/>
          </a:prstGeom>
          <a:noFill/>
          <a:ln w="9525">
            <a:noFill/>
            <a:miter lim="800000"/>
            <a:headEnd/>
            <a:tailEnd/>
          </a:ln>
          <a:effectLst/>
        </p:spPr>
        <p:txBody>
          <a:bodyPr>
            <a:spAutoFit/>
          </a:bodyPr>
          <a:lstStyle/>
          <a:p>
            <a:pPr algn="ctr"/>
            <a:fld id="{68F20A22-1F55-4408-B776-92E558475257}" type="slidenum">
              <a:rPr lang="en-GB" sz="1000">
                <a:solidFill>
                  <a:srgbClr val="5B0091"/>
                </a:solidFill>
                <a:cs typeface="Arial" charset="0"/>
              </a:rPr>
              <a:pPr algn="ctr"/>
              <a:t>‹#›</a:t>
            </a:fld>
            <a:r>
              <a:rPr lang="en-GB" sz="1000">
                <a:solidFill>
                  <a:srgbClr val="5B0091"/>
                </a:solidFill>
                <a:cs typeface="Arial" charset="0"/>
              </a:rPr>
              <a:t> of 39</a:t>
            </a:r>
          </a:p>
        </p:txBody>
      </p:sp>
      <p:sp>
        <p:nvSpPr>
          <p:cNvPr id="924675" name="Text Box 3"/>
          <p:cNvSpPr txBox="1">
            <a:spLocks noChangeArrowheads="1"/>
          </p:cNvSpPr>
          <p:nvPr/>
        </p:nvSpPr>
        <p:spPr bwMode="auto">
          <a:xfrm>
            <a:off x="6445250" y="6654800"/>
            <a:ext cx="2133600" cy="244475"/>
          </a:xfrm>
          <a:prstGeom prst="rect">
            <a:avLst/>
          </a:prstGeom>
          <a:noFill/>
          <a:ln w="9525">
            <a:noFill/>
            <a:miter lim="800000"/>
            <a:headEnd/>
            <a:tailEnd/>
          </a:ln>
          <a:effectLst/>
        </p:spPr>
        <p:txBody>
          <a:bodyPr>
            <a:spAutoFit/>
          </a:bodyPr>
          <a:lstStyle/>
          <a:p>
            <a:pPr algn="r" eaLnBrk="0" hangingPunct="0">
              <a:spcBef>
                <a:spcPct val="0"/>
              </a:spcBef>
              <a:defRPr/>
            </a:pPr>
            <a:r>
              <a:rPr lang="en-GB" sz="1000">
                <a:solidFill>
                  <a:srgbClr val="5B0091"/>
                </a:solidFill>
                <a:cs typeface="Arial" charset="0"/>
              </a:rPr>
              <a:t>© Boardworks Ltd 2009</a:t>
            </a:r>
          </a:p>
        </p:txBody>
      </p:sp>
      <p:pic>
        <p:nvPicPr>
          <p:cNvPr id="5124" name="Picture 4" descr="forward_arrow_colour">
            <a:hlinkClick r:id="" action="ppaction://hlinkshowjump?jump=nextslide"/>
          </p:cNvPr>
          <p:cNvPicPr>
            <a:picLocks noChangeAspect="1" noChangeArrowheads="1"/>
          </p:cNvPicPr>
          <p:nvPr/>
        </p:nvPicPr>
        <p:blipFill>
          <a:blip r:embed="rId14" cstate="print"/>
          <a:srcRect/>
          <a:stretch>
            <a:fillRect/>
          </a:stretch>
        </p:blipFill>
        <p:spPr bwMode="auto">
          <a:xfrm>
            <a:off x="8447088" y="6167438"/>
            <a:ext cx="630237" cy="574675"/>
          </a:xfrm>
          <a:prstGeom prst="rect">
            <a:avLst/>
          </a:prstGeom>
          <a:noFill/>
          <a:ln w="9525">
            <a:noFill/>
            <a:miter lim="800000"/>
            <a:headEnd/>
            <a:tailEnd/>
          </a:ln>
        </p:spPr>
      </p:pic>
      <p:pic>
        <p:nvPicPr>
          <p:cNvPr id="5125" name="Picture 5" descr="back_arrow_trans">
            <a:hlinkClick r:id="" action="ppaction://hlinkshowjump?jump=previousslide"/>
          </p:cNvPr>
          <p:cNvPicPr>
            <a:picLocks noChangeAspect="1" noChangeArrowheads="1"/>
          </p:cNvPicPr>
          <p:nvPr/>
        </p:nvPicPr>
        <p:blipFill>
          <a:blip r:embed="rId15" cstate="print"/>
          <a:srcRect/>
          <a:stretch>
            <a:fillRect/>
          </a:stretch>
        </p:blipFill>
        <p:spPr bwMode="auto">
          <a:xfrm>
            <a:off x="107950" y="6167438"/>
            <a:ext cx="630238" cy="574675"/>
          </a:xfrm>
          <a:prstGeom prst="rect">
            <a:avLst/>
          </a:prstGeom>
          <a:noFill/>
          <a:ln w="9525">
            <a:noFill/>
            <a:miter lim="800000"/>
            <a:headEnd/>
            <a:tailEnd/>
          </a:ln>
        </p:spPr>
      </p:pic>
      <p:sp>
        <p:nvSpPr>
          <p:cNvPr id="5127" name="Rectangle 7">
            <a:hlinkClick r:id="rId16" action="ppaction://hlinksldjump"/>
          </p:cNvPr>
          <p:cNvSpPr>
            <a:spLocks noChangeArrowheads="1"/>
          </p:cNvSpPr>
          <p:nvPr userDrawn="1"/>
        </p:nvSpPr>
        <p:spPr bwMode="auto">
          <a:xfrm>
            <a:off x="2324100" y="2298700"/>
            <a:ext cx="4445000" cy="488950"/>
          </a:xfrm>
          <a:prstGeom prst="rect">
            <a:avLst/>
          </a:prstGeom>
          <a:noFill/>
          <a:ln w="25400" algn="ctr">
            <a:noFill/>
            <a:miter lim="800000"/>
            <a:headEnd/>
            <a:tailEnd/>
          </a:ln>
          <a:effectLst/>
        </p:spPr>
        <p:txBody>
          <a:bodyPr wrap="none" anchor="ctr">
            <a:spAutoFit/>
          </a:bodyPr>
          <a:lstStyle/>
          <a:p>
            <a:endParaRPr lang="en-GB"/>
          </a:p>
        </p:txBody>
      </p:sp>
      <p:sp>
        <p:nvSpPr>
          <p:cNvPr id="5128" name="Rectangle 8">
            <a:hlinkClick r:id="" action="ppaction://noaction"/>
          </p:cNvPr>
          <p:cNvSpPr>
            <a:spLocks noChangeArrowheads="1"/>
          </p:cNvSpPr>
          <p:nvPr userDrawn="1"/>
        </p:nvSpPr>
        <p:spPr bwMode="auto">
          <a:xfrm>
            <a:off x="1587500" y="3149600"/>
            <a:ext cx="5943600" cy="482600"/>
          </a:xfrm>
          <a:prstGeom prst="rect">
            <a:avLst/>
          </a:prstGeom>
          <a:noFill/>
          <a:ln w="25400" algn="ctr">
            <a:noFill/>
            <a:miter lim="800000"/>
            <a:headEnd/>
            <a:tailEnd/>
          </a:ln>
          <a:effectLst/>
        </p:spPr>
        <p:txBody>
          <a:bodyPr wrap="none" anchor="ctr">
            <a:spAutoFit/>
          </a:bodyPr>
          <a:lstStyle/>
          <a:p>
            <a:endParaRPr lang="en-GB"/>
          </a:p>
        </p:txBody>
      </p:sp>
      <p:sp>
        <p:nvSpPr>
          <p:cNvPr id="5129" name="Rectangle 9">
            <a:hlinkClick r:id="" action="ppaction://noaction"/>
          </p:cNvPr>
          <p:cNvSpPr>
            <a:spLocks noChangeArrowheads="1"/>
          </p:cNvSpPr>
          <p:nvPr userDrawn="1"/>
        </p:nvSpPr>
        <p:spPr bwMode="auto">
          <a:xfrm>
            <a:off x="1949450" y="3994150"/>
            <a:ext cx="5245100" cy="488950"/>
          </a:xfrm>
          <a:prstGeom prst="rect">
            <a:avLst/>
          </a:prstGeom>
          <a:noFill/>
          <a:ln w="25400" algn="ctr">
            <a:noFill/>
            <a:miter lim="800000"/>
            <a:headEnd/>
            <a:tailEnd/>
          </a:ln>
          <a:effectLst/>
        </p:spPr>
        <p:txBody>
          <a:bodyPr wrap="none" anchor="ctr">
            <a:spAutoFit/>
          </a:bodyPr>
          <a:lstStyle/>
          <a:p>
            <a:endParaRPr lang="en-GB"/>
          </a:p>
        </p:txBody>
      </p:sp>
      <p:sp>
        <p:nvSpPr>
          <p:cNvPr id="5130" name="Rectangle 10">
            <a:hlinkClick r:id="" action="ppaction://noaction"/>
          </p:cNvPr>
          <p:cNvSpPr>
            <a:spLocks noChangeArrowheads="1"/>
          </p:cNvSpPr>
          <p:nvPr userDrawn="1"/>
        </p:nvSpPr>
        <p:spPr bwMode="auto">
          <a:xfrm>
            <a:off x="2717800" y="5689600"/>
            <a:ext cx="3695700" cy="495300"/>
          </a:xfrm>
          <a:prstGeom prst="rect">
            <a:avLst/>
          </a:prstGeom>
          <a:noFill/>
          <a:ln w="25400" algn="ctr">
            <a:noFill/>
            <a:miter lim="800000"/>
            <a:headEnd/>
            <a:tailEnd/>
          </a:ln>
          <a:effectLst/>
        </p:spPr>
        <p:txBody>
          <a:bodyPr wrap="none" anchor="ctr">
            <a:spAutoFit/>
          </a:bodyPr>
          <a:lstStyle/>
          <a:p>
            <a:endParaRPr lang="en-GB"/>
          </a:p>
        </p:txBody>
      </p:sp>
    </p:spTree>
  </p:cSld>
  <p:clrMap bg1="lt1" tx1="dk1" bg2="lt2" tx2="dk2" accent1="accent1" accent2="accent2" accent3="accent3" accent4="accent4" accent5="accent5" accent6="accent6" hlink="hlink" folHlink="folHlink"/>
  <p:sldLayoutIdLst>
    <p:sldLayoutId id="2147484675" r:id="rId1"/>
    <p:sldLayoutId id="2147484674" r:id="rId2"/>
    <p:sldLayoutId id="2147484673" r:id="rId3"/>
    <p:sldLayoutId id="2147484672" r:id="rId4"/>
    <p:sldLayoutId id="2147484671" r:id="rId5"/>
    <p:sldLayoutId id="2147484670" r:id="rId6"/>
    <p:sldLayoutId id="2147484669" r:id="rId7"/>
    <p:sldLayoutId id="2147484668" r:id="rId8"/>
    <p:sldLayoutId id="2147484667" r:id="rId9"/>
    <p:sldLayoutId id="2147484666" r:id="rId10"/>
    <p:sldLayoutId id="2147484665"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2768" name="Picture 16" descr="contents_slide_respiration_5"/>
          <p:cNvPicPr>
            <a:picLocks noChangeAspect="1" noChangeArrowheads="1"/>
          </p:cNvPicPr>
          <p:nvPr userDrawn="1"/>
        </p:nvPicPr>
        <p:blipFill>
          <a:blip r:embed="rId13" cstate="print"/>
          <a:srcRect/>
          <a:stretch>
            <a:fillRect/>
          </a:stretch>
        </p:blipFill>
        <p:spPr bwMode="auto">
          <a:xfrm>
            <a:off x="0" y="0"/>
            <a:ext cx="9144000" cy="6858000"/>
          </a:xfrm>
          <a:prstGeom prst="rect">
            <a:avLst/>
          </a:prstGeom>
          <a:noFill/>
        </p:spPr>
      </p:pic>
      <p:sp>
        <p:nvSpPr>
          <p:cNvPr id="924674" name="Text Box 2"/>
          <p:cNvSpPr txBox="1">
            <a:spLocks noChangeArrowheads="1"/>
          </p:cNvSpPr>
          <p:nvPr userDrawn="1"/>
        </p:nvSpPr>
        <p:spPr bwMode="auto">
          <a:xfrm>
            <a:off x="896938" y="6654800"/>
            <a:ext cx="655637" cy="244475"/>
          </a:xfrm>
          <a:prstGeom prst="rect">
            <a:avLst/>
          </a:prstGeom>
          <a:noFill/>
          <a:ln w="9525">
            <a:noFill/>
            <a:miter lim="800000"/>
            <a:headEnd/>
            <a:tailEnd/>
          </a:ln>
          <a:effectLst/>
        </p:spPr>
        <p:txBody>
          <a:bodyPr>
            <a:spAutoFit/>
          </a:bodyPr>
          <a:lstStyle/>
          <a:p>
            <a:pPr algn="ctr"/>
            <a:fld id="{5EFF813F-BEC7-42D1-B767-43C77CB914E1}" type="slidenum">
              <a:rPr lang="en-GB" sz="1000">
                <a:solidFill>
                  <a:srgbClr val="5B0091"/>
                </a:solidFill>
                <a:cs typeface="Arial" charset="0"/>
              </a:rPr>
              <a:pPr algn="ctr"/>
              <a:t>‹#›</a:t>
            </a:fld>
            <a:r>
              <a:rPr lang="en-GB" sz="1000">
                <a:solidFill>
                  <a:srgbClr val="5B0091"/>
                </a:solidFill>
                <a:cs typeface="Arial" charset="0"/>
              </a:rPr>
              <a:t> of 39</a:t>
            </a:r>
          </a:p>
        </p:txBody>
      </p:sp>
      <p:sp>
        <p:nvSpPr>
          <p:cNvPr id="924675" name="Text Box 3"/>
          <p:cNvSpPr txBox="1">
            <a:spLocks noChangeArrowheads="1"/>
          </p:cNvSpPr>
          <p:nvPr userDrawn="1"/>
        </p:nvSpPr>
        <p:spPr bwMode="auto">
          <a:xfrm>
            <a:off x="6445250" y="6654800"/>
            <a:ext cx="2133600" cy="244475"/>
          </a:xfrm>
          <a:prstGeom prst="rect">
            <a:avLst/>
          </a:prstGeom>
          <a:noFill/>
          <a:ln w="9525">
            <a:noFill/>
            <a:miter lim="800000"/>
            <a:headEnd/>
            <a:tailEnd/>
          </a:ln>
          <a:effectLst/>
        </p:spPr>
        <p:txBody>
          <a:bodyPr>
            <a:spAutoFit/>
          </a:bodyPr>
          <a:lstStyle/>
          <a:p>
            <a:pPr algn="r" eaLnBrk="0" hangingPunct="0">
              <a:spcBef>
                <a:spcPct val="0"/>
              </a:spcBef>
              <a:defRPr/>
            </a:pPr>
            <a:r>
              <a:rPr lang="en-GB" sz="1000">
                <a:solidFill>
                  <a:srgbClr val="5B0091"/>
                </a:solidFill>
                <a:cs typeface="Arial" charset="0"/>
              </a:rPr>
              <a:t>© Boardworks Ltd 2009</a:t>
            </a:r>
          </a:p>
        </p:txBody>
      </p:sp>
      <p:pic>
        <p:nvPicPr>
          <p:cNvPr id="202761" name="Picture 4" descr="forward_arrow_colour">
            <a:hlinkClick r:id="" action="ppaction://hlinkshowjump?jump=nextslide"/>
          </p:cNvPr>
          <p:cNvPicPr>
            <a:picLocks noChangeAspect="1" noChangeArrowheads="1"/>
          </p:cNvPicPr>
          <p:nvPr userDrawn="1"/>
        </p:nvPicPr>
        <p:blipFill>
          <a:blip r:embed="rId14" cstate="print"/>
          <a:srcRect/>
          <a:stretch>
            <a:fillRect/>
          </a:stretch>
        </p:blipFill>
        <p:spPr bwMode="auto">
          <a:xfrm>
            <a:off x="8447088" y="6167438"/>
            <a:ext cx="630237" cy="574675"/>
          </a:xfrm>
          <a:prstGeom prst="rect">
            <a:avLst/>
          </a:prstGeom>
          <a:noFill/>
          <a:ln w="9525">
            <a:noFill/>
            <a:miter lim="800000"/>
            <a:headEnd/>
            <a:tailEnd/>
          </a:ln>
        </p:spPr>
      </p:pic>
      <p:pic>
        <p:nvPicPr>
          <p:cNvPr id="202762" name="Picture 5" descr="back_arrow_trans">
            <a:hlinkClick r:id="" action="ppaction://hlinkshowjump?jump=previousslide"/>
          </p:cNvPr>
          <p:cNvPicPr>
            <a:picLocks noChangeAspect="1" noChangeArrowheads="1"/>
          </p:cNvPicPr>
          <p:nvPr userDrawn="1"/>
        </p:nvPicPr>
        <p:blipFill>
          <a:blip r:embed="rId15" cstate="print"/>
          <a:srcRect/>
          <a:stretch>
            <a:fillRect/>
          </a:stretch>
        </p:blipFill>
        <p:spPr bwMode="auto">
          <a:xfrm>
            <a:off x="107950" y="6167438"/>
            <a:ext cx="630238" cy="574675"/>
          </a:xfrm>
          <a:prstGeom prst="rect">
            <a:avLst/>
          </a:prstGeom>
          <a:noFill/>
          <a:ln w="9525">
            <a:noFill/>
            <a:miter lim="800000"/>
            <a:headEnd/>
            <a:tailEnd/>
          </a:ln>
        </p:spPr>
      </p:pic>
      <p:sp>
        <p:nvSpPr>
          <p:cNvPr id="202764" name="Rectangle 12">
            <a:hlinkClick r:id="rId16" action="ppaction://hlinksldjump"/>
          </p:cNvPr>
          <p:cNvSpPr>
            <a:spLocks noChangeArrowheads="1"/>
          </p:cNvSpPr>
          <p:nvPr userDrawn="1"/>
        </p:nvSpPr>
        <p:spPr bwMode="auto">
          <a:xfrm>
            <a:off x="2324100" y="2298700"/>
            <a:ext cx="4451350" cy="488950"/>
          </a:xfrm>
          <a:prstGeom prst="rect">
            <a:avLst/>
          </a:prstGeom>
          <a:noFill/>
          <a:ln w="25400" algn="ctr">
            <a:noFill/>
            <a:miter lim="800000"/>
            <a:headEnd/>
            <a:tailEnd/>
          </a:ln>
          <a:effectLst/>
        </p:spPr>
        <p:txBody>
          <a:bodyPr wrap="none" anchor="ctr">
            <a:spAutoFit/>
          </a:bodyPr>
          <a:lstStyle/>
          <a:p>
            <a:endParaRPr lang="en-GB"/>
          </a:p>
        </p:txBody>
      </p:sp>
      <p:sp>
        <p:nvSpPr>
          <p:cNvPr id="202765" name="Rectangle 13">
            <a:hlinkClick r:id="" action="ppaction://noaction"/>
          </p:cNvPr>
          <p:cNvSpPr>
            <a:spLocks noChangeArrowheads="1"/>
          </p:cNvSpPr>
          <p:nvPr userDrawn="1"/>
        </p:nvSpPr>
        <p:spPr bwMode="auto">
          <a:xfrm>
            <a:off x="1587500" y="3149600"/>
            <a:ext cx="5949950" cy="488950"/>
          </a:xfrm>
          <a:prstGeom prst="rect">
            <a:avLst/>
          </a:prstGeom>
          <a:noFill/>
          <a:ln w="25400" algn="ctr">
            <a:noFill/>
            <a:miter lim="800000"/>
            <a:headEnd/>
            <a:tailEnd/>
          </a:ln>
          <a:effectLst/>
        </p:spPr>
        <p:txBody>
          <a:bodyPr wrap="none" anchor="ctr">
            <a:spAutoFit/>
          </a:bodyPr>
          <a:lstStyle/>
          <a:p>
            <a:endParaRPr lang="en-GB"/>
          </a:p>
        </p:txBody>
      </p:sp>
      <p:sp>
        <p:nvSpPr>
          <p:cNvPr id="202766" name="Rectangle 14">
            <a:hlinkClick r:id="" action="ppaction://noaction"/>
          </p:cNvPr>
          <p:cNvSpPr>
            <a:spLocks noChangeArrowheads="1"/>
          </p:cNvSpPr>
          <p:nvPr userDrawn="1"/>
        </p:nvSpPr>
        <p:spPr bwMode="auto">
          <a:xfrm>
            <a:off x="1955800" y="3994150"/>
            <a:ext cx="5232400" cy="488950"/>
          </a:xfrm>
          <a:prstGeom prst="rect">
            <a:avLst/>
          </a:prstGeom>
          <a:noFill/>
          <a:ln w="25400" algn="ctr">
            <a:noFill/>
            <a:miter lim="800000"/>
            <a:headEnd/>
            <a:tailEnd/>
          </a:ln>
          <a:effectLst/>
        </p:spPr>
        <p:txBody>
          <a:bodyPr wrap="none" anchor="ctr">
            <a:spAutoFit/>
          </a:bodyPr>
          <a:lstStyle/>
          <a:p>
            <a:endParaRPr lang="en-GB"/>
          </a:p>
        </p:txBody>
      </p:sp>
      <p:sp>
        <p:nvSpPr>
          <p:cNvPr id="202767" name="Rectangle 15">
            <a:hlinkClick r:id="" action="ppaction://noaction"/>
          </p:cNvPr>
          <p:cNvSpPr>
            <a:spLocks noChangeArrowheads="1"/>
          </p:cNvSpPr>
          <p:nvPr userDrawn="1"/>
        </p:nvSpPr>
        <p:spPr bwMode="auto">
          <a:xfrm>
            <a:off x="2317750" y="4845050"/>
            <a:ext cx="4476750" cy="482600"/>
          </a:xfrm>
          <a:prstGeom prst="rect">
            <a:avLst/>
          </a:prstGeom>
          <a:noFill/>
          <a:ln w="25400" algn="ctr">
            <a:noFill/>
            <a:miter lim="800000"/>
            <a:headEnd/>
            <a:tailEnd/>
          </a:ln>
          <a:effectLst/>
        </p:spPr>
        <p:txBody>
          <a:bodyPr wrap="none" anchor="ctr">
            <a:spAutoFit/>
          </a:bodyPr>
          <a:lstStyle/>
          <a:p>
            <a:endParaRPr lang="en-GB"/>
          </a:p>
        </p:txBody>
      </p:sp>
    </p:spTree>
  </p:cSld>
  <p:clrMap bg1="lt1" tx1="dk1" bg2="lt2" tx2="dk2" accent1="accent1" accent2="accent2" accent3="accent3" accent4="accent4" accent5="accent5" accent6="accent6" hlink="hlink" folHlink="folHlink"/>
  <p:sldLayoutIdLst>
    <p:sldLayoutId id="2147484688" r:id="rId1"/>
    <p:sldLayoutId id="2147484689" r:id="rId2"/>
    <p:sldLayoutId id="2147484690" r:id="rId3"/>
    <p:sldLayoutId id="2147484691" r:id="rId4"/>
    <p:sldLayoutId id="2147484692" r:id="rId5"/>
    <p:sldLayoutId id="2147484693" r:id="rId6"/>
    <p:sldLayoutId id="2147484694" r:id="rId7"/>
    <p:sldLayoutId id="2147484695" r:id="rId8"/>
    <p:sldLayoutId id="2147484696" r:id="rId9"/>
    <p:sldLayoutId id="2147484697" r:id="rId10"/>
    <p:sldLayoutId id="2147484698"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6146" name="Picture 2" descr="slide bground"/>
          <p:cNvPicPr>
            <a:picLocks noChangeAspect="1" noChangeArrowheads="1"/>
          </p:cNvPicPr>
          <p:nvPr/>
        </p:nvPicPr>
        <p:blipFill>
          <a:blip r:embed="rId14" cstate="print"/>
          <a:srcRect/>
          <a:stretch>
            <a:fillRect/>
          </a:stretch>
        </p:blipFill>
        <p:spPr bwMode="auto">
          <a:xfrm>
            <a:off x="0" y="0"/>
            <a:ext cx="9140825" cy="6854825"/>
          </a:xfrm>
          <a:prstGeom prst="rect">
            <a:avLst/>
          </a:prstGeom>
          <a:noFill/>
          <a:ln w="9525">
            <a:noFill/>
            <a:miter lim="800000"/>
            <a:headEnd/>
            <a:tailEnd/>
          </a:ln>
        </p:spPr>
      </p:pic>
      <p:sp>
        <p:nvSpPr>
          <p:cNvPr id="936963" name="Text Box 3"/>
          <p:cNvSpPr txBox="1">
            <a:spLocks noChangeArrowheads="1"/>
          </p:cNvSpPr>
          <p:nvPr/>
        </p:nvSpPr>
        <p:spPr bwMode="auto">
          <a:xfrm>
            <a:off x="896938" y="6654800"/>
            <a:ext cx="655637" cy="244475"/>
          </a:xfrm>
          <a:prstGeom prst="rect">
            <a:avLst/>
          </a:prstGeom>
          <a:noFill/>
          <a:ln w="9525">
            <a:noFill/>
            <a:miter lim="800000"/>
            <a:headEnd/>
            <a:tailEnd/>
          </a:ln>
          <a:effectLst/>
        </p:spPr>
        <p:txBody>
          <a:bodyPr>
            <a:spAutoFit/>
          </a:bodyPr>
          <a:lstStyle/>
          <a:p>
            <a:pPr algn="ctr"/>
            <a:fld id="{EDF7DB4A-66F1-4C03-9525-4A30AF6274A3}" type="slidenum">
              <a:rPr lang="en-GB" sz="1000">
                <a:solidFill>
                  <a:srgbClr val="5B0091"/>
                </a:solidFill>
                <a:cs typeface="Arial" charset="0"/>
              </a:rPr>
              <a:pPr algn="ctr"/>
              <a:t>‹#›</a:t>
            </a:fld>
            <a:r>
              <a:rPr lang="en-GB" sz="1000">
                <a:solidFill>
                  <a:srgbClr val="5B0091"/>
                </a:solidFill>
                <a:cs typeface="Arial" charset="0"/>
              </a:rPr>
              <a:t> of 39</a:t>
            </a:r>
          </a:p>
        </p:txBody>
      </p:sp>
      <p:sp>
        <p:nvSpPr>
          <p:cNvPr id="936964" name="Text Box 4"/>
          <p:cNvSpPr txBox="1">
            <a:spLocks noChangeArrowheads="1"/>
          </p:cNvSpPr>
          <p:nvPr/>
        </p:nvSpPr>
        <p:spPr bwMode="auto">
          <a:xfrm>
            <a:off x="6445250" y="6654800"/>
            <a:ext cx="2133600" cy="244475"/>
          </a:xfrm>
          <a:prstGeom prst="rect">
            <a:avLst/>
          </a:prstGeom>
          <a:noFill/>
          <a:ln w="9525">
            <a:noFill/>
            <a:miter lim="800000"/>
            <a:headEnd/>
            <a:tailEnd/>
          </a:ln>
          <a:effectLst/>
        </p:spPr>
        <p:txBody>
          <a:bodyPr>
            <a:spAutoFit/>
          </a:bodyPr>
          <a:lstStyle/>
          <a:p>
            <a:pPr algn="r" eaLnBrk="0" hangingPunct="0">
              <a:spcBef>
                <a:spcPct val="0"/>
              </a:spcBef>
              <a:defRPr/>
            </a:pPr>
            <a:r>
              <a:rPr lang="en-GB" sz="1000">
                <a:solidFill>
                  <a:srgbClr val="5B0091"/>
                </a:solidFill>
                <a:cs typeface="Arial" charset="0"/>
              </a:rPr>
              <a:t>© Boardworks Ltd 2009</a:t>
            </a:r>
          </a:p>
        </p:txBody>
      </p:sp>
      <p:pic>
        <p:nvPicPr>
          <p:cNvPr id="6149" name="Picture 5" descr="back_arrow_trans">
            <a:hlinkClick r:id="" action="ppaction://hlinkshowjump?jump=previousslide"/>
          </p:cNvPr>
          <p:cNvPicPr>
            <a:picLocks noChangeAspect="1" noChangeArrowheads="1"/>
          </p:cNvPicPr>
          <p:nvPr/>
        </p:nvPicPr>
        <p:blipFill>
          <a:blip r:embed="rId15" cstate="print"/>
          <a:srcRect/>
          <a:stretch>
            <a:fillRect/>
          </a:stretch>
        </p:blipFill>
        <p:spPr bwMode="auto">
          <a:xfrm>
            <a:off x="107950" y="6167438"/>
            <a:ext cx="630238" cy="574675"/>
          </a:xfrm>
          <a:prstGeom prst="rect">
            <a:avLst/>
          </a:prstGeom>
          <a:noFill/>
          <a:ln w="9525">
            <a:noFill/>
            <a:miter lim="800000"/>
            <a:headEnd/>
            <a:tailEnd/>
          </a:ln>
        </p:spPr>
      </p:pic>
      <p:sp>
        <p:nvSpPr>
          <p:cNvPr id="6150" name="Rectangle 6"/>
          <p:cNvSpPr>
            <a:spLocks noGrp="1" noChangeArrowheads="1"/>
          </p:cNvSpPr>
          <p:nvPr>
            <p:ph type="title"/>
          </p:nvPr>
        </p:nvSpPr>
        <p:spPr bwMode="auto">
          <a:xfrm>
            <a:off x="222250" y="53975"/>
            <a:ext cx="7240588" cy="5492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Tree>
  </p:cSld>
  <p:clrMap bg1="lt1" tx1="dk1" bg2="lt2" tx2="dk2" accent1="accent1" accent2="accent2" accent3="accent3" accent4="accent4" accent5="accent5" accent6="accent6" hlink="hlink" folHlink="folHlink"/>
  <p:sldLayoutIdLst>
    <p:sldLayoutId id="2147484687" r:id="rId1"/>
    <p:sldLayoutId id="2147484686" r:id="rId2"/>
    <p:sldLayoutId id="2147484685" r:id="rId3"/>
    <p:sldLayoutId id="2147484684" r:id="rId4"/>
    <p:sldLayoutId id="2147484683" r:id="rId5"/>
    <p:sldLayoutId id="2147484682" r:id="rId6"/>
    <p:sldLayoutId id="2147484681" r:id="rId7"/>
    <p:sldLayoutId id="2147484680" r:id="rId8"/>
    <p:sldLayoutId id="2147484679" r:id="rId9"/>
    <p:sldLayoutId id="2147484678" r:id="rId10"/>
    <p:sldLayoutId id="2147484677" r:id="rId11"/>
    <p:sldLayoutId id="2147484676" r:id="rId12"/>
  </p:sldLayoutIdLst>
  <p:timing>
    <p:tnLst>
      <p:par>
        <p:cTn id="1" dur="indefinite" restart="never" nodeType="tmRoot"/>
      </p:par>
    </p:tnLst>
  </p:timing>
  <p:txStyles>
    <p:titleStyle>
      <a:lvl1pPr algn="l" rtl="0" eaLnBrk="0" fontAlgn="base" hangingPunct="0">
        <a:spcBef>
          <a:spcPct val="0"/>
        </a:spcBef>
        <a:spcAft>
          <a:spcPct val="0"/>
        </a:spcAft>
        <a:defRPr sz="2800" b="1">
          <a:solidFill>
            <a:srgbClr val="10BC45"/>
          </a:solidFill>
          <a:latin typeface="+mj-lt"/>
          <a:ea typeface="+mj-ea"/>
          <a:cs typeface="+mj-cs"/>
        </a:defRPr>
      </a:lvl1pPr>
      <a:lvl2pPr algn="l" rtl="0" eaLnBrk="0" fontAlgn="base" hangingPunct="0">
        <a:spcBef>
          <a:spcPct val="0"/>
        </a:spcBef>
        <a:spcAft>
          <a:spcPct val="0"/>
        </a:spcAft>
        <a:defRPr sz="2800" b="1">
          <a:solidFill>
            <a:srgbClr val="10BC45"/>
          </a:solidFill>
          <a:latin typeface="Arial" charset="0"/>
        </a:defRPr>
      </a:lvl2pPr>
      <a:lvl3pPr algn="l" rtl="0" eaLnBrk="0" fontAlgn="base" hangingPunct="0">
        <a:spcBef>
          <a:spcPct val="0"/>
        </a:spcBef>
        <a:spcAft>
          <a:spcPct val="0"/>
        </a:spcAft>
        <a:defRPr sz="2800" b="1">
          <a:solidFill>
            <a:srgbClr val="10BC45"/>
          </a:solidFill>
          <a:latin typeface="Arial" charset="0"/>
        </a:defRPr>
      </a:lvl3pPr>
      <a:lvl4pPr algn="l" rtl="0" eaLnBrk="0" fontAlgn="base" hangingPunct="0">
        <a:spcBef>
          <a:spcPct val="0"/>
        </a:spcBef>
        <a:spcAft>
          <a:spcPct val="0"/>
        </a:spcAft>
        <a:defRPr sz="2800" b="1">
          <a:solidFill>
            <a:srgbClr val="10BC45"/>
          </a:solidFill>
          <a:latin typeface="Arial" charset="0"/>
        </a:defRPr>
      </a:lvl4pPr>
      <a:lvl5pPr algn="l" rtl="0" eaLnBrk="0" fontAlgn="base" hangingPunct="0">
        <a:spcBef>
          <a:spcPct val="0"/>
        </a:spcBef>
        <a:spcAft>
          <a:spcPct val="0"/>
        </a:spcAft>
        <a:defRPr sz="2800" b="1">
          <a:solidFill>
            <a:srgbClr val="10BC45"/>
          </a:solidFill>
          <a:latin typeface="Arial" charset="0"/>
        </a:defRPr>
      </a:lvl5pPr>
      <a:lvl6pPr marL="457200" algn="l" rtl="0" fontAlgn="base">
        <a:spcBef>
          <a:spcPct val="0"/>
        </a:spcBef>
        <a:spcAft>
          <a:spcPct val="0"/>
        </a:spcAft>
        <a:defRPr sz="2800" b="1">
          <a:solidFill>
            <a:srgbClr val="10BC45"/>
          </a:solidFill>
          <a:latin typeface="Arial" charset="0"/>
        </a:defRPr>
      </a:lvl6pPr>
      <a:lvl7pPr marL="914400" algn="l" rtl="0" fontAlgn="base">
        <a:spcBef>
          <a:spcPct val="0"/>
        </a:spcBef>
        <a:spcAft>
          <a:spcPct val="0"/>
        </a:spcAft>
        <a:defRPr sz="2800" b="1">
          <a:solidFill>
            <a:srgbClr val="10BC45"/>
          </a:solidFill>
          <a:latin typeface="Arial" charset="0"/>
        </a:defRPr>
      </a:lvl7pPr>
      <a:lvl8pPr marL="1371600" algn="l" rtl="0" fontAlgn="base">
        <a:spcBef>
          <a:spcPct val="0"/>
        </a:spcBef>
        <a:spcAft>
          <a:spcPct val="0"/>
        </a:spcAft>
        <a:defRPr sz="2800" b="1">
          <a:solidFill>
            <a:srgbClr val="10BC45"/>
          </a:solidFill>
          <a:latin typeface="Arial" charset="0"/>
        </a:defRPr>
      </a:lvl8pPr>
      <a:lvl9pPr marL="1828800" algn="l" rtl="0" fontAlgn="base">
        <a:spcBef>
          <a:spcPct val="0"/>
        </a:spcBef>
        <a:spcAft>
          <a:spcPct val="0"/>
        </a:spcAft>
        <a:defRPr sz="2800" b="1">
          <a:solidFill>
            <a:srgbClr val="10BC45"/>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41"/>
          <p:cNvGrpSpPr/>
          <p:nvPr/>
        </p:nvGrpSpPr>
        <p:grpSpPr>
          <a:xfrm>
            <a:off x="-304800" y="0"/>
            <a:ext cx="9932332" cy="6858000"/>
            <a:chOff x="-382404" y="0"/>
            <a:chExt cx="9932332" cy="6858000"/>
          </a:xfrm>
        </p:grpSpPr>
        <p:grpSp>
          <p:nvGrpSpPr>
            <p:cNvPr id="8" name="Group 44"/>
            <p:cNvGrpSpPr/>
            <p:nvPr/>
          </p:nvGrpSpPr>
          <p:grpSpPr>
            <a:xfrm>
              <a:off x="0" y="0"/>
              <a:ext cx="9144000" cy="6858000"/>
              <a:chOff x="0" y="0"/>
              <a:chExt cx="9144000" cy="6858000"/>
            </a:xfrm>
          </p:grpSpPr>
          <p:grpSp>
            <p:nvGrpSpPr>
              <p:cNvPr id="9"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grpSp>
            <p:nvGrpSpPr>
              <p:cNvPr id="10"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grpSp>
            <p:nvGrpSpPr>
              <p:cNvPr id="11"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rtl="0"/>
              <a:endParaRPr lang="en-US" kern="1200">
                <a:solidFill>
                  <a:prstClr val="black"/>
                </a:solidFill>
                <a:latin typeface="Century Gothic"/>
                <a:ea typeface="+mn-ea"/>
                <a:cs typeface="+mn-cs"/>
              </a:endParaRPr>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Century Gothic"/>
              <a:ea typeface="+mn-ea"/>
              <a:cs typeface="+mn-cs"/>
            </a:endParaRPr>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pPr rtl="0"/>
            <a:fld id="{B0512E2C-3BAF-403B-BFE1-F6D56D843B9D}" type="datetimeFigureOut">
              <a:rPr lang="en-GB" kern="1200" smtClean="0">
                <a:latin typeface="Century Gothic"/>
                <a:ea typeface="+mn-ea"/>
                <a:cs typeface="+mn-cs"/>
              </a:rPr>
              <a:pPr rtl="0"/>
              <a:t>27/11/2018</a:t>
            </a:fld>
            <a:endParaRPr lang="en-GB" kern="1200">
              <a:latin typeface="Century Gothic"/>
              <a:ea typeface="+mn-ea"/>
              <a:cs typeface="+mn-cs"/>
            </a:endParaRPr>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pPr rtl="0"/>
            <a:endParaRPr lang="en-GB" kern="1200">
              <a:solidFill>
                <a:srgbClr val="94C600"/>
              </a:solidFill>
              <a:latin typeface="Century Gothic"/>
              <a:ea typeface="+mn-ea"/>
              <a:cs typeface="+mn-cs"/>
            </a:endParaRPr>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pPr rtl="0"/>
            <a:fld id="{E9C0C90E-E25B-4C45-B752-174EB0E9A0B2}" type="slidenum">
              <a:rPr lang="en-GB" kern="1200" smtClean="0">
                <a:latin typeface="Century Gothic"/>
                <a:ea typeface="+mn-ea"/>
                <a:cs typeface="+mn-cs"/>
              </a:rPr>
              <a:pPr rtl="0"/>
              <a:t>‹#›</a:t>
            </a:fld>
            <a:endParaRPr lang="en-GB" kern="1200">
              <a:latin typeface="Century Gothic"/>
              <a:ea typeface="+mn-ea"/>
              <a:cs typeface="+mn-cs"/>
            </a:endParaRPr>
          </a:p>
        </p:txBody>
      </p:sp>
    </p:spTree>
  </p:cSld>
  <p:clrMap bg1="lt1" tx1="dk1" bg2="lt2" tx2="dk2" accent1="accent1" accent2="accent2" accent3="accent3" accent4="accent4" accent5="accent5" accent6="accent6" hlink="hlink" folHlink="folHlink"/>
  <p:sldLayoutIdLst>
    <p:sldLayoutId id="2147484702" r:id="rId1"/>
    <p:sldLayoutId id="2147484703" r:id="rId2"/>
    <p:sldLayoutId id="2147484704" r:id="rId3"/>
    <p:sldLayoutId id="2147484705" r:id="rId4"/>
    <p:sldLayoutId id="2147484706" r:id="rId5"/>
    <p:sldLayoutId id="2147484707" r:id="rId6"/>
    <p:sldLayoutId id="2147484708" r:id="rId7"/>
    <p:sldLayoutId id="2147484709" r:id="rId8"/>
    <p:sldLayoutId id="2147484710" r:id="rId9"/>
    <p:sldLayoutId id="2147484711" r:id="rId10"/>
    <p:sldLayoutId id="2147484712" r:id="rId11"/>
    <p:sldLayoutId id="2147484768" r:id="rId12"/>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41"/>
          <p:cNvGrpSpPr/>
          <p:nvPr/>
        </p:nvGrpSpPr>
        <p:grpSpPr>
          <a:xfrm>
            <a:off x="-304800" y="0"/>
            <a:ext cx="9932332" cy="6858000"/>
            <a:chOff x="-382404" y="0"/>
            <a:chExt cx="9932332" cy="6858000"/>
          </a:xfrm>
        </p:grpSpPr>
        <p:grpSp>
          <p:nvGrpSpPr>
            <p:cNvPr id="8" name="Group 44"/>
            <p:cNvGrpSpPr/>
            <p:nvPr/>
          </p:nvGrpSpPr>
          <p:grpSpPr>
            <a:xfrm>
              <a:off x="0" y="0"/>
              <a:ext cx="9144000" cy="6858000"/>
              <a:chOff x="0" y="0"/>
              <a:chExt cx="9144000" cy="6858000"/>
            </a:xfrm>
          </p:grpSpPr>
          <p:grpSp>
            <p:nvGrpSpPr>
              <p:cNvPr id="9"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10"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11"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B0512E2C-3BAF-403B-BFE1-F6D56D843B9D}" type="datetimeFigureOut">
              <a:rPr lang="en-GB" smtClean="0">
                <a:latin typeface="Century Gothic"/>
              </a:rPr>
              <a:pPr/>
              <a:t>27/11/2018</a:t>
            </a:fld>
            <a:endParaRPr lang="en-GB">
              <a:latin typeface="Century Gothic"/>
            </a:endParaRPr>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n-GB">
              <a:solidFill>
                <a:srgbClr val="94C600"/>
              </a:solidFill>
              <a:latin typeface="Century Gothic"/>
            </a:endParaRPr>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E9C0C90E-E25B-4C45-B752-174EB0E9A0B2}" type="slidenum">
              <a:rPr lang="en-GB" smtClean="0">
                <a:latin typeface="Century Gothic"/>
              </a:rPr>
              <a:pPr/>
              <a:t>‹#›</a:t>
            </a:fld>
            <a:endParaRPr lang="en-GB">
              <a:latin typeface="Century Gothic"/>
            </a:endParaRPr>
          </a:p>
        </p:txBody>
      </p:sp>
    </p:spTree>
  </p:cSld>
  <p:clrMap bg1="lt1" tx1="dk1" bg2="lt2" tx2="dk2" accent1="accent1" accent2="accent2" accent3="accent3" accent4="accent4" accent5="accent5" accent6="accent6" hlink="hlink" folHlink="folHlink"/>
  <p:sldLayoutIdLst>
    <p:sldLayoutId id="2147484715" r:id="rId1"/>
    <p:sldLayoutId id="2147484716" r:id="rId2"/>
    <p:sldLayoutId id="2147484717" r:id="rId3"/>
    <p:sldLayoutId id="2147484718" r:id="rId4"/>
    <p:sldLayoutId id="2147484719" r:id="rId5"/>
    <p:sldLayoutId id="2147484720" r:id="rId6"/>
    <p:sldLayoutId id="2147484721" r:id="rId7"/>
    <p:sldLayoutId id="2147484722" r:id="rId8"/>
    <p:sldLayoutId id="2147484723" r:id="rId9"/>
    <p:sldLayoutId id="2147484724" r:id="rId10"/>
    <p:sldLayoutId id="2147484725" r:id="rId11"/>
    <p:sldLayoutId id="2147484726" r:id="rId12"/>
    <p:sldLayoutId id="2147484727" r:id="rId13"/>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85" name="Picture 61" descr="slide bground"/>
          <p:cNvPicPr>
            <a:picLocks noChangeAspect="1" noChangeArrowheads="1"/>
          </p:cNvPicPr>
          <p:nvPr userDrawn="1"/>
        </p:nvPicPr>
        <p:blipFill>
          <a:blip r:embed="rId14" cstate="print"/>
          <a:srcRect/>
          <a:stretch>
            <a:fillRect/>
          </a:stretch>
        </p:blipFill>
        <p:spPr bwMode="auto">
          <a:xfrm>
            <a:off x="0" y="0"/>
            <a:ext cx="9140825" cy="6854825"/>
          </a:xfrm>
          <a:prstGeom prst="rect">
            <a:avLst/>
          </a:prstGeom>
          <a:noFill/>
        </p:spPr>
      </p:pic>
      <p:sp>
        <p:nvSpPr>
          <p:cNvPr id="1072" name="Text Box 48"/>
          <p:cNvSpPr txBox="1">
            <a:spLocks noChangeArrowheads="1"/>
          </p:cNvSpPr>
          <p:nvPr userDrawn="1"/>
        </p:nvSpPr>
        <p:spPr bwMode="auto">
          <a:xfrm>
            <a:off x="896938" y="6654800"/>
            <a:ext cx="655637" cy="244475"/>
          </a:xfrm>
          <a:prstGeom prst="rect">
            <a:avLst/>
          </a:prstGeom>
          <a:noFill/>
          <a:ln w="9525">
            <a:noFill/>
            <a:miter lim="800000"/>
            <a:headEnd/>
            <a:tailEnd/>
          </a:ln>
          <a:effectLst/>
        </p:spPr>
        <p:txBody>
          <a:bodyPr>
            <a:spAutoFit/>
          </a:bodyPr>
          <a:lstStyle/>
          <a:p>
            <a:pPr algn="ctr"/>
            <a:fld id="{1033BB08-8049-4381-BC0E-F6CA820D6BBD}" type="slidenum">
              <a:rPr lang="en-GB" sz="1000">
                <a:solidFill>
                  <a:srgbClr val="5B0091"/>
                </a:solidFill>
                <a:cs typeface="Arial" charset="0"/>
              </a:rPr>
              <a:pPr algn="ctr"/>
              <a:t>‹#›</a:t>
            </a:fld>
            <a:r>
              <a:rPr lang="en-GB" sz="1000">
                <a:solidFill>
                  <a:srgbClr val="5B0091"/>
                </a:solidFill>
                <a:cs typeface="Arial" charset="0"/>
              </a:rPr>
              <a:t> of 31</a:t>
            </a:r>
          </a:p>
        </p:txBody>
      </p:sp>
      <p:sp>
        <p:nvSpPr>
          <p:cNvPr id="1073" name="Text Box 49"/>
          <p:cNvSpPr txBox="1">
            <a:spLocks noChangeArrowheads="1"/>
          </p:cNvSpPr>
          <p:nvPr userDrawn="1"/>
        </p:nvSpPr>
        <p:spPr bwMode="auto">
          <a:xfrm>
            <a:off x="6445250" y="6654800"/>
            <a:ext cx="2133600" cy="244475"/>
          </a:xfrm>
          <a:prstGeom prst="rect">
            <a:avLst/>
          </a:prstGeom>
          <a:noFill/>
          <a:ln w="9525">
            <a:noFill/>
            <a:miter lim="800000"/>
            <a:headEnd/>
            <a:tailEnd/>
          </a:ln>
          <a:effectLst/>
        </p:spPr>
        <p:txBody>
          <a:bodyPr>
            <a:spAutoFit/>
          </a:bodyPr>
          <a:lstStyle/>
          <a:p>
            <a:pPr algn="r" eaLnBrk="0" hangingPunct="0">
              <a:spcBef>
                <a:spcPct val="0"/>
              </a:spcBef>
            </a:pPr>
            <a:r>
              <a:rPr lang="en-GB" sz="1000">
                <a:solidFill>
                  <a:srgbClr val="5B0091"/>
                </a:solidFill>
                <a:cs typeface="Arial" charset="0"/>
              </a:rPr>
              <a:t>© Boardworks Ltd 2009</a:t>
            </a:r>
          </a:p>
        </p:txBody>
      </p:sp>
      <p:pic>
        <p:nvPicPr>
          <p:cNvPr id="1074" name="Picture 50" descr="back_arrow_trans">
            <a:hlinkClick r:id="" action="ppaction://hlinkshowjump?jump=previousslide"/>
          </p:cNvPr>
          <p:cNvPicPr>
            <a:picLocks noChangeAspect="1" noChangeArrowheads="1"/>
          </p:cNvPicPr>
          <p:nvPr userDrawn="1"/>
        </p:nvPicPr>
        <p:blipFill>
          <a:blip r:embed="rId15" cstate="print"/>
          <a:srcRect/>
          <a:stretch>
            <a:fillRect/>
          </a:stretch>
        </p:blipFill>
        <p:spPr bwMode="auto">
          <a:xfrm>
            <a:off x="107950" y="6167438"/>
            <a:ext cx="630238" cy="574675"/>
          </a:xfrm>
          <a:prstGeom prst="rect">
            <a:avLst/>
          </a:prstGeom>
          <a:noFill/>
        </p:spPr>
      </p:pic>
      <p:sp>
        <p:nvSpPr>
          <p:cNvPr id="1077" name="Rectangle 53"/>
          <p:cNvSpPr>
            <a:spLocks noGrp="1" noChangeArrowheads="1"/>
          </p:cNvSpPr>
          <p:nvPr>
            <p:ph type="title"/>
          </p:nvPr>
        </p:nvSpPr>
        <p:spPr bwMode="auto">
          <a:xfrm>
            <a:off x="222250" y="53975"/>
            <a:ext cx="7240588" cy="5492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pic>
        <p:nvPicPr>
          <p:cNvPr id="1084" name="Picture 60" descr="forward_arrow_grey">
            <a:hlinkClick r:id="" action="ppaction://hlinkshowjump?jump=nextslide"/>
          </p:cNvPr>
          <p:cNvPicPr>
            <a:picLocks noChangeAspect="1" noChangeArrowheads="1"/>
          </p:cNvPicPr>
          <p:nvPr userDrawn="1"/>
        </p:nvPicPr>
        <p:blipFill>
          <a:blip r:embed="rId16" cstate="print"/>
          <a:srcRect/>
          <a:stretch>
            <a:fillRect/>
          </a:stretch>
        </p:blipFill>
        <p:spPr bwMode="auto">
          <a:xfrm>
            <a:off x="8447088" y="6167438"/>
            <a:ext cx="630237" cy="574675"/>
          </a:xfrm>
          <a:prstGeom prst="rect">
            <a:avLst/>
          </a:prstGeom>
          <a:noFill/>
        </p:spPr>
      </p:pic>
    </p:spTree>
  </p:cSld>
  <p:clrMap bg1="lt1" tx1="dk1" bg2="lt2" tx2="dk2" accent1="accent1" accent2="accent2" accent3="accent3" accent4="accent4" accent5="accent5" accent6="accent6" hlink="hlink" folHlink="folHlink"/>
  <p:sldLayoutIdLst>
    <p:sldLayoutId id="2147484770" r:id="rId1"/>
    <p:sldLayoutId id="2147484771" r:id="rId2"/>
    <p:sldLayoutId id="2147484772" r:id="rId3"/>
    <p:sldLayoutId id="2147484773" r:id="rId4"/>
    <p:sldLayoutId id="2147484774" r:id="rId5"/>
    <p:sldLayoutId id="2147484775" r:id="rId6"/>
    <p:sldLayoutId id="2147484776" r:id="rId7"/>
    <p:sldLayoutId id="2147484777" r:id="rId8"/>
    <p:sldLayoutId id="2147484778" r:id="rId9"/>
    <p:sldLayoutId id="2147484779" r:id="rId10"/>
    <p:sldLayoutId id="2147484780" r:id="rId11"/>
    <p:sldLayoutId id="2147484781" r:id="rId12"/>
  </p:sldLayoutIdLst>
  <p:timing>
    <p:tnLst>
      <p:par>
        <p:cTn id="1" dur="indefinite" restart="never" nodeType="tmRoot"/>
      </p:par>
    </p:tnLst>
  </p:timing>
  <p:txStyles>
    <p:titleStyle>
      <a:lvl1pPr algn="l" rtl="0" fontAlgn="base">
        <a:spcBef>
          <a:spcPct val="0"/>
        </a:spcBef>
        <a:spcAft>
          <a:spcPct val="0"/>
        </a:spcAft>
        <a:defRPr sz="2800" b="1">
          <a:solidFill>
            <a:srgbClr val="10BC45"/>
          </a:solidFill>
          <a:latin typeface="+mj-lt"/>
          <a:ea typeface="+mj-ea"/>
          <a:cs typeface="+mj-cs"/>
        </a:defRPr>
      </a:lvl1pPr>
      <a:lvl2pPr algn="l" rtl="0" fontAlgn="base">
        <a:spcBef>
          <a:spcPct val="0"/>
        </a:spcBef>
        <a:spcAft>
          <a:spcPct val="0"/>
        </a:spcAft>
        <a:defRPr sz="2800" b="1">
          <a:solidFill>
            <a:srgbClr val="10BC45"/>
          </a:solidFill>
          <a:latin typeface="Arial" charset="0"/>
        </a:defRPr>
      </a:lvl2pPr>
      <a:lvl3pPr algn="l" rtl="0" fontAlgn="base">
        <a:spcBef>
          <a:spcPct val="0"/>
        </a:spcBef>
        <a:spcAft>
          <a:spcPct val="0"/>
        </a:spcAft>
        <a:defRPr sz="2800" b="1">
          <a:solidFill>
            <a:srgbClr val="10BC45"/>
          </a:solidFill>
          <a:latin typeface="Arial" charset="0"/>
        </a:defRPr>
      </a:lvl3pPr>
      <a:lvl4pPr algn="l" rtl="0" fontAlgn="base">
        <a:spcBef>
          <a:spcPct val="0"/>
        </a:spcBef>
        <a:spcAft>
          <a:spcPct val="0"/>
        </a:spcAft>
        <a:defRPr sz="2800" b="1">
          <a:solidFill>
            <a:srgbClr val="10BC45"/>
          </a:solidFill>
          <a:latin typeface="Arial" charset="0"/>
        </a:defRPr>
      </a:lvl4pPr>
      <a:lvl5pPr algn="l" rtl="0" fontAlgn="base">
        <a:spcBef>
          <a:spcPct val="0"/>
        </a:spcBef>
        <a:spcAft>
          <a:spcPct val="0"/>
        </a:spcAft>
        <a:defRPr sz="2800" b="1">
          <a:solidFill>
            <a:srgbClr val="10BC45"/>
          </a:solidFill>
          <a:latin typeface="Arial" charset="0"/>
        </a:defRPr>
      </a:lvl5pPr>
      <a:lvl6pPr marL="457200" algn="l" rtl="0" fontAlgn="base">
        <a:spcBef>
          <a:spcPct val="0"/>
        </a:spcBef>
        <a:spcAft>
          <a:spcPct val="0"/>
        </a:spcAft>
        <a:defRPr sz="2800" b="1">
          <a:solidFill>
            <a:srgbClr val="10BC45"/>
          </a:solidFill>
          <a:latin typeface="Arial" charset="0"/>
        </a:defRPr>
      </a:lvl6pPr>
      <a:lvl7pPr marL="914400" algn="l" rtl="0" fontAlgn="base">
        <a:spcBef>
          <a:spcPct val="0"/>
        </a:spcBef>
        <a:spcAft>
          <a:spcPct val="0"/>
        </a:spcAft>
        <a:defRPr sz="2800" b="1">
          <a:solidFill>
            <a:srgbClr val="10BC45"/>
          </a:solidFill>
          <a:latin typeface="Arial" charset="0"/>
        </a:defRPr>
      </a:lvl7pPr>
      <a:lvl8pPr marL="1371600" algn="l" rtl="0" fontAlgn="base">
        <a:spcBef>
          <a:spcPct val="0"/>
        </a:spcBef>
        <a:spcAft>
          <a:spcPct val="0"/>
        </a:spcAft>
        <a:defRPr sz="2800" b="1">
          <a:solidFill>
            <a:srgbClr val="10BC45"/>
          </a:solidFill>
          <a:latin typeface="Arial" charset="0"/>
        </a:defRPr>
      </a:lvl8pPr>
      <a:lvl9pPr marL="1828800" algn="l" rtl="0" fontAlgn="base">
        <a:spcBef>
          <a:spcPct val="0"/>
        </a:spcBef>
        <a:spcAft>
          <a:spcPct val="0"/>
        </a:spcAft>
        <a:defRPr sz="2800" b="1">
          <a:solidFill>
            <a:srgbClr val="10BC45"/>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074" name="Picture 13" descr="slide_background"/>
          <p:cNvPicPr>
            <a:picLocks noChangeAspect="1" noChangeArrowheads="1"/>
          </p:cNvPicPr>
          <p:nvPr/>
        </p:nvPicPr>
        <p:blipFill>
          <a:blip r:embed="rId14" cstate="print"/>
          <a:srcRect/>
          <a:stretch>
            <a:fillRect/>
          </a:stretch>
        </p:blipFill>
        <p:spPr bwMode="auto">
          <a:xfrm>
            <a:off x="3175" y="0"/>
            <a:ext cx="9140825" cy="6854825"/>
          </a:xfrm>
          <a:prstGeom prst="rect">
            <a:avLst/>
          </a:prstGeom>
          <a:noFill/>
          <a:ln w="9525">
            <a:noFill/>
            <a:miter lim="800000"/>
            <a:headEnd/>
            <a:tailEnd/>
          </a:ln>
        </p:spPr>
      </p:pic>
      <p:sp>
        <p:nvSpPr>
          <p:cNvPr id="369670" name="Text Box 6"/>
          <p:cNvSpPr txBox="1">
            <a:spLocks noChangeArrowheads="1"/>
          </p:cNvSpPr>
          <p:nvPr/>
        </p:nvSpPr>
        <p:spPr bwMode="auto">
          <a:xfrm>
            <a:off x="828675" y="44450"/>
            <a:ext cx="6048375" cy="519113"/>
          </a:xfrm>
          <a:prstGeom prst="rect">
            <a:avLst/>
          </a:prstGeom>
          <a:noFill/>
          <a:ln w="9525">
            <a:noFill/>
            <a:miter lim="800000"/>
            <a:headEnd/>
            <a:tailEnd/>
          </a:ln>
          <a:effectLst/>
        </p:spPr>
        <p:txBody>
          <a:bodyPr>
            <a:spAutoFit/>
          </a:bodyPr>
          <a:lstStyle/>
          <a:p>
            <a:pPr eaLnBrk="0" hangingPunct="0">
              <a:defRPr/>
            </a:pPr>
            <a:endParaRPr lang="en-GB" sz="2800" b="1">
              <a:solidFill>
                <a:srgbClr val="5B0091"/>
              </a:solidFill>
              <a:cs typeface="Arial" charset="0"/>
            </a:endParaRPr>
          </a:p>
        </p:txBody>
      </p:sp>
      <p:sp>
        <p:nvSpPr>
          <p:cNvPr id="3076" name="Rectangle 8"/>
          <p:cNvSpPr>
            <a:spLocks noGrp="1" noChangeArrowheads="1"/>
          </p:cNvSpPr>
          <p:nvPr>
            <p:ph type="title"/>
          </p:nvPr>
        </p:nvSpPr>
        <p:spPr bwMode="auto">
          <a:xfrm>
            <a:off x="233363" y="53975"/>
            <a:ext cx="7735887" cy="5492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369678" name="Text Box 14"/>
          <p:cNvSpPr txBox="1">
            <a:spLocks noChangeArrowheads="1"/>
          </p:cNvSpPr>
          <p:nvPr/>
        </p:nvSpPr>
        <p:spPr bwMode="auto">
          <a:xfrm>
            <a:off x="896938" y="6654800"/>
            <a:ext cx="655637" cy="244475"/>
          </a:xfrm>
          <a:prstGeom prst="rect">
            <a:avLst/>
          </a:prstGeom>
          <a:noFill/>
          <a:ln w="9525">
            <a:noFill/>
            <a:miter lim="800000"/>
            <a:headEnd/>
            <a:tailEnd/>
          </a:ln>
          <a:effectLst/>
        </p:spPr>
        <p:txBody>
          <a:bodyPr>
            <a:spAutoFit/>
          </a:bodyPr>
          <a:lstStyle/>
          <a:p>
            <a:pPr algn="ctr"/>
            <a:fld id="{066CEB76-3C9F-41D1-85A5-9E776177BAA7}" type="slidenum">
              <a:rPr lang="en-GB" sz="1000">
                <a:solidFill>
                  <a:srgbClr val="5B0091"/>
                </a:solidFill>
                <a:latin typeface="Arial" pitchFamily="34" charset="0"/>
                <a:cs typeface="Arial" pitchFamily="34" charset="0"/>
              </a:rPr>
              <a:pPr algn="ctr"/>
              <a:t>‹#›</a:t>
            </a:fld>
            <a:r>
              <a:rPr lang="en-GB" sz="1000">
                <a:solidFill>
                  <a:srgbClr val="5B0091"/>
                </a:solidFill>
                <a:latin typeface="Arial" pitchFamily="34" charset="0"/>
                <a:cs typeface="Arial" pitchFamily="34" charset="0"/>
              </a:rPr>
              <a:t> of 27</a:t>
            </a:r>
          </a:p>
        </p:txBody>
      </p:sp>
      <p:sp>
        <p:nvSpPr>
          <p:cNvPr id="369679" name="Text Box 15"/>
          <p:cNvSpPr txBox="1">
            <a:spLocks noChangeArrowheads="1"/>
          </p:cNvSpPr>
          <p:nvPr/>
        </p:nvSpPr>
        <p:spPr bwMode="auto">
          <a:xfrm>
            <a:off x="6445250" y="6654800"/>
            <a:ext cx="2133600" cy="244475"/>
          </a:xfrm>
          <a:prstGeom prst="rect">
            <a:avLst/>
          </a:prstGeom>
          <a:noFill/>
          <a:ln w="9525">
            <a:noFill/>
            <a:miter lim="800000"/>
            <a:headEnd/>
            <a:tailEnd/>
          </a:ln>
          <a:effectLst/>
        </p:spPr>
        <p:txBody>
          <a:bodyPr>
            <a:spAutoFit/>
          </a:bodyPr>
          <a:lstStyle/>
          <a:p>
            <a:pPr algn="r" eaLnBrk="0" hangingPunct="0">
              <a:spcBef>
                <a:spcPct val="0"/>
              </a:spcBef>
            </a:pPr>
            <a:r>
              <a:rPr lang="en-GB" sz="1000">
                <a:solidFill>
                  <a:srgbClr val="5B0091"/>
                </a:solidFill>
                <a:latin typeface="Arial" pitchFamily="34" charset="0"/>
                <a:cs typeface="Arial" pitchFamily="34" charset="0"/>
              </a:rPr>
              <a:t>© Boardworks Ltd 2011</a:t>
            </a:r>
          </a:p>
        </p:txBody>
      </p:sp>
      <p:pic>
        <p:nvPicPr>
          <p:cNvPr id="3079" name="Picture 16" descr="back_arrow_trans">
            <a:hlinkClick r:id="" action="ppaction://hlinkshowjump?jump=previousslide"/>
          </p:cNvPr>
          <p:cNvPicPr>
            <a:picLocks noChangeAspect="1" noChangeArrowheads="1"/>
          </p:cNvPicPr>
          <p:nvPr/>
        </p:nvPicPr>
        <p:blipFill>
          <a:blip r:embed="rId15" cstate="print"/>
          <a:srcRect/>
          <a:stretch>
            <a:fillRect/>
          </a:stretch>
        </p:blipFill>
        <p:spPr bwMode="auto">
          <a:xfrm>
            <a:off x="107950" y="6167438"/>
            <a:ext cx="630238" cy="574675"/>
          </a:xfrm>
          <a:prstGeom prst="rect">
            <a:avLst/>
          </a:prstGeom>
          <a:noFill/>
          <a:ln w="9525">
            <a:noFill/>
            <a:miter lim="800000"/>
            <a:headEnd/>
            <a:tailEnd/>
          </a:ln>
        </p:spPr>
      </p:pic>
      <p:pic>
        <p:nvPicPr>
          <p:cNvPr id="3081" name="Picture 23" descr="forward_arrow_grey">
            <a:hlinkClick r:id="" action="ppaction://hlinkshowjump?jump=nextslide"/>
          </p:cNvPr>
          <p:cNvPicPr>
            <a:picLocks noChangeAspect="1" noChangeArrowheads="1"/>
          </p:cNvPicPr>
          <p:nvPr/>
        </p:nvPicPr>
        <p:blipFill>
          <a:blip r:embed="rId16" cstate="print"/>
          <a:srcRect/>
          <a:stretch>
            <a:fillRect/>
          </a:stretch>
        </p:blipFill>
        <p:spPr bwMode="auto">
          <a:xfrm>
            <a:off x="8447088" y="6167438"/>
            <a:ext cx="630237" cy="574675"/>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4783" r:id="rId1"/>
    <p:sldLayoutId id="2147484784" r:id="rId2"/>
    <p:sldLayoutId id="2147484785" r:id="rId3"/>
    <p:sldLayoutId id="2147484786" r:id="rId4"/>
    <p:sldLayoutId id="2147484787" r:id="rId5"/>
    <p:sldLayoutId id="2147484788" r:id="rId6"/>
    <p:sldLayoutId id="2147484789" r:id="rId7"/>
    <p:sldLayoutId id="2147484790" r:id="rId8"/>
    <p:sldLayoutId id="2147484791" r:id="rId9"/>
    <p:sldLayoutId id="2147484792" r:id="rId10"/>
    <p:sldLayoutId id="2147484793" r:id="rId11"/>
    <p:sldLayoutId id="2147484794" r:id="rId12"/>
  </p:sldLayoutIdLst>
  <p:timing>
    <p:tnLst>
      <p:par>
        <p:cTn id="1" dur="indefinite" restart="never" nodeType="tmRoot"/>
      </p:par>
    </p:tnLst>
  </p:timing>
  <p:txStyles>
    <p:titleStyle>
      <a:lvl1pPr algn="l" rtl="0" eaLnBrk="0" fontAlgn="base" hangingPunct="0">
        <a:spcBef>
          <a:spcPct val="0"/>
        </a:spcBef>
        <a:spcAft>
          <a:spcPct val="0"/>
        </a:spcAft>
        <a:defRPr sz="2800" b="1">
          <a:solidFill>
            <a:srgbClr val="10BC45"/>
          </a:solidFill>
          <a:latin typeface="+mj-lt"/>
          <a:ea typeface="+mj-ea"/>
          <a:cs typeface="+mj-cs"/>
        </a:defRPr>
      </a:lvl1pPr>
      <a:lvl2pPr algn="l" rtl="0" eaLnBrk="0" fontAlgn="base" hangingPunct="0">
        <a:spcBef>
          <a:spcPct val="0"/>
        </a:spcBef>
        <a:spcAft>
          <a:spcPct val="0"/>
        </a:spcAft>
        <a:defRPr sz="2800" b="1">
          <a:solidFill>
            <a:srgbClr val="10BC45"/>
          </a:solidFill>
          <a:latin typeface="Arial" charset="0"/>
        </a:defRPr>
      </a:lvl2pPr>
      <a:lvl3pPr algn="l" rtl="0" eaLnBrk="0" fontAlgn="base" hangingPunct="0">
        <a:spcBef>
          <a:spcPct val="0"/>
        </a:spcBef>
        <a:spcAft>
          <a:spcPct val="0"/>
        </a:spcAft>
        <a:defRPr sz="2800" b="1">
          <a:solidFill>
            <a:srgbClr val="10BC45"/>
          </a:solidFill>
          <a:latin typeface="Arial" charset="0"/>
        </a:defRPr>
      </a:lvl3pPr>
      <a:lvl4pPr algn="l" rtl="0" eaLnBrk="0" fontAlgn="base" hangingPunct="0">
        <a:spcBef>
          <a:spcPct val="0"/>
        </a:spcBef>
        <a:spcAft>
          <a:spcPct val="0"/>
        </a:spcAft>
        <a:defRPr sz="2800" b="1">
          <a:solidFill>
            <a:srgbClr val="10BC45"/>
          </a:solidFill>
          <a:latin typeface="Arial" charset="0"/>
        </a:defRPr>
      </a:lvl4pPr>
      <a:lvl5pPr algn="l" rtl="0" eaLnBrk="0" fontAlgn="base" hangingPunct="0">
        <a:spcBef>
          <a:spcPct val="0"/>
        </a:spcBef>
        <a:spcAft>
          <a:spcPct val="0"/>
        </a:spcAft>
        <a:defRPr sz="2800" b="1">
          <a:solidFill>
            <a:srgbClr val="10BC45"/>
          </a:solidFill>
          <a:latin typeface="Arial" charset="0"/>
        </a:defRPr>
      </a:lvl5pPr>
      <a:lvl6pPr marL="457200" algn="l" rtl="0" fontAlgn="base">
        <a:spcBef>
          <a:spcPct val="0"/>
        </a:spcBef>
        <a:spcAft>
          <a:spcPct val="0"/>
        </a:spcAft>
        <a:defRPr sz="2800" b="1">
          <a:solidFill>
            <a:srgbClr val="10BC45"/>
          </a:solidFill>
          <a:latin typeface="Arial" charset="0"/>
        </a:defRPr>
      </a:lvl6pPr>
      <a:lvl7pPr marL="914400" algn="l" rtl="0" fontAlgn="base">
        <a:spcBef>
          <a:spcPct val="0"/>
        </a:spcBef>
        <a:spcAft>
          <a:spcPct val="0"/>
        </a:spcAft>
        <a:defRPr sz="2800" b="1">
          <a:solidFill>
            <a:srgbClr val="10BC45"/>
          </a:solidFill>
          <a:latin typeface="Arial" charset="0"/>
        </a:defRPr>
      </a:lvl7pPr>
      <a:lvl8pPr marL="1371600" algn="l" rtl="0" fontAlgn="base">
        <a:spcBef>
          <a:spcPct val="0"/>
        </a:spcBef>
        <a:spcAft>
          <a:spcPct val="0"/>
        </a:spcAft>
        <a:defRPr sz="2800" b="1">
          <a:solidFill>
            <a:srgbClr val="10BC45"/>
          </a:solidFill>
          <a:latin typeface="Arial" charset="0"/>
        </a:defRPr>
      </a:lvl8pPr>
      <a:lvl9pPr marL="1828800" algn="l" rtl="0" fontAlgn="base">
        <a:spcBef>
          <a:spcPct val="0"/>
        </a:spcBef>
        <a:spcAft>
          <a:spcPct val="0"/>
        </a:spcAft>
        <a:defRPr sz="2800" b="1">
          <a:solidFill>
            <a:srgbClr val="10BC45"/>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9.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79.xml"/><Relationship Id="rId4" Type="http://schemas.openxmlformats.org/officeDocument/2006/relationships/hyperlink" Target="https://www.youtube.com/watch?v=ysa5OBhXz-Q"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9.xml"/></Relationships>
</file>

<file path=ppt/slides/_rels/slide9.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slideLayout" Target="../slideLayouts/slideLayout99.xml"/><Relationship Id="rId7" Type="http://schemas.openxmlformats.org/officeDocument/2006/relationships/image" Target="../media/image2.png"/><Relationship Id="rId2" Type="http://schemas.openxmlformats.org/officeDocument/2006/relationships/control" Target="../activeX/activeX1.xml"/><Relationship Id="rId1" Type="http://schemas.openxmlformats.org/officeDocument/2006/relationships/vmlDrawing" Target="../drawings/vmlDrawing1.v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notesSlide" Target="../notesSlides/notesSlide6.xml"/><Relationship Id="rId9" Type="http://schemas.openxmlformats.org/officeDocument/2006/relationships/image" Target="../media/image15.wmf"/></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9.xml"/></Relationships>
</file>

<file path=ppt/slides/_rels/slide12.xml.rels><?xml version="1.0" encoding="UTF-8" standalone="yes"?>
<Relationships xmlns="http://schemas.openxmlformats.org/package/2006/relationships"><Relationship Id="rId2" Type="http://schemas.openxmlformats.org/officeDocument/2006/relationships/hyperlink" Target="https://www.youtube.com/watch?v=hVYBTNLhsGM" TargetMode="External"/><Relationship Id="rId1" Type="http://schemas.openxmlformats.org/officeDocument/2006/relationships/slideLayout" Target="../slideLayouts/slideLayout81.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7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69.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4.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4.xml"/></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8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3.5 – Energy transfers</a:t>
            </a:r>
            <a:endParaRPr lang="en-GB" dirty="0"/>
          </a:p>
        </p:txBody>
      </p:sp>
      <p:sp>
        <p:nvSpPr>
          <p:cNvPr id="3" name="Content Placeholder 2"/>
          <p:cNvSpPr>
            <a:spLocks noGrp="1"/>
          </p:cNvSpPr>
          <p:nvPr>
            <p:ph idx="1"/>
          </p:nvPr>
        </p:nvSpPr>
        <p:spPr/>
        <p:txBody>
          <a:bodyPr>
            <a:normAutofit/>
          </a:bodyPr>
          <a:lstStyle/>
          <a:p>
            <a:pPr marL="525780" indent="-457200">
              <a:buFont typeface="+mj-lt"/>
              <a:buAutoNum type="arabicPeriod"/>
            </a:pPr>
            <a:r>
              <a:rPr lang="en-GB" dirty="0" smtClean="0"/>
              <a:t>Photosynthesis</a:t>
            </a:r>
          </a:p>
          <a:p>
            <a:pPr marL="525780" indent="-457200">
              <a:buFont typeface="+mj-lt"/>
              <a:buAutoNum type="arabicPeriod"/>
            </a:pPr>
            <a:r>
              <a:rPr lang="en-GB" dirty="0" smtClean="0"/>
              <a:t>Respiration</a:t>
            </a:r>
          </a:p>
          <a:p>
            <a:pPr marL="525780" indent="-457200">
              <a:buFont typeface="+mj-lt"/>
              <a:buAutoNum type="arabicPeriod"/>
            </a:pPr>
            <a:r>
              <a:rPr lang="en-GB" b="1" dirty="0" smtClean="0"/>
              <a:t>Energy and ecosystems</a:t>
            </a:r>
          </a:p>
          <a:p>
            <a:pPr marL="525780" indent="-457200">
              <a:buFont typeface="+mj-lt"/>
              <a:buAutoNum type="arabicPeriod"/>
            </a:pPr>
            <a:r>
              <a:rPr lang="en-GB" dirty="0" smtClean="0"/>
              <a:t>Nutrient cycles</a:t>
            </a:r>
            <a:endParaRPr lang="en-GB" dirty="0"/>
          </a:p>
        </p:txBody>
      </p:sp>
    </p:spTree>
    <p:extLst>
      <p:ext uri="{BB962C8B-B14F-4D97-AF65-F5344CB8AC3E}">
        <p14:creationId xmlns:p14="http://schemas.microsoft.com/office/powerpoint/2010/main" val="19535163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Energy transfers in and between organisms</a:t>
            </a:r>
            <a:endParaRPr lang="en-GB" dirty="0"/>
          </a:p>
        </p:txBody>
      </p:sp>
      <p:sp>
        <p:nvSpPr>
          <p:cNvPr id="3" name="Subtitle 2"/>
          <p:cNvSpPr>
            <a:spLocks noGrp="1"/>
          </p:cNvSpPr>
          <p:nvPr>
            <p:ph type="subTitle" idx="1"/>
          </p:nvPr>
        </p:nvSpPr>
        <p:spPr/>
        <p:txBody>
          <a:bodyPr>
            <a:normAutofit/>
          </a:bodyPr>
          <a:lstStyle/>
          <a:p>
            <a:r>
              <a:rPr lang="en-GB" dirty="0" smtClean="0"/>
              <a:t>A2 Biology    AQA   3.5</a:t>
            </a:r>
          </a:p>
        </p:txBody>
      </p:sp>
    </p:spTree>
    <p:extLst>
      <p:ext uri="{BB962C8B-B14F-4D97-AF65-F5344CB8AC3E}">
        <p14:creationId xmlns:p14="http://schemas.microsoft.com/office/powerpoint/2010/main" val="28355549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420888"/>
            <a:ext cx="8136904" cy="1584176"/>
          </a:xfrm>
        </p:spPr>
        <p:txBody>
          <a:bodyPr>
            <a:noAutofit/>
          </a:bodyPr>
          <a:lstStyle/>
          <a:p>
            <a:pPr algn="ctr"/>
            <a:r>
              <a:rPr lang="en-GB" sz="7200" dirty="0" smtClean="0"/>
              <a:t>13 Energy and ecosystems</a:t>
            </a:r>
            <a:endParaRPr lang="en-GB" sz="7200" dirty="0"/>
          </a:p>
        </p:txBody>
      </p:sp>
    </p:spTree>
    <p:extLst>
      <p:ext uri="{BB962C8B-B14F-4D97-AF65-F5344CB8AC3E}">
        <p14:creationId xmlns:p14="http://schemas.microsoft.com/office/powerpoint/2010/main" val="32629580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494" y="2209800"/>
            <a:ext cx="8136904" cy="2191494"/>
          </a:xfrm>
        </p:spPr>
        <p:txBody>
          <a:bodyPr>
            <a:noAutofit/>
          </a:bodyPr>
          <a:lstStyle/>
          <a:p>
            <a:pPr algn="ctr"/>
            <a:r>
              <a:rPr lang="en-GB" sz="7200" dirty="0" smtClean="0"/>
              <a:t>13.1- Food chains and webs</a:t>
            </a:r>
            <a:endParaRPr lang="en-GB" sz="7200" dirty="0"/>
          </a:p>
        </p:txBody>
      </p:sp>
    </p:spTree>
    <p:extLst>
      <p:ext uri="{BB962C8B-B14F-4D97-AF65-F5344CB8AC3E}">
        <p14:creationId xmlns:p14="http://schemas.microsoft.com/office/powerpoint/2010/main" val="33915474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Objectives</a:t>
            </a:r>
            <a:endParaRPr lang="en-GB" dirty="0"/>
          </a:p>
        </p:txBody>
      </p:sp>
      <p:sp>
        <p:nvSpPr>
          <p:cNvPr id="7" name="Rectangle 3"/>
          <p:cNvSpPr txBox="1">
            <a:spLocks noRot="1" noChangeArrowheads="1"/>
          </p:cNvSpPr>
          <p:nvPr/>
        </p:nvSpPr>
        <p:spPr>
          <a:xfrm>
            <a:off x="899590" y="2714620"/>
            <a:ext cx="7561721" cy="3522692"/>
          </a:xfrm>
          <a:prstGeom prst="rect">
            <a:avLst/>
          </a:prstGeom>
        </p:spPr>
        <p:txBody>
          <a:bodyPr vert="horz" lIns="91440" tIns="45720" rIns="91440" bIns="45720" rtlCol="0">
            <a:no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r>
              <a:rPr lang="en-GB" dirty="0" smtClean="0"/>
              <a:t>Explain how energy enters an ecosystem.</a:t>
            </a:r>
          </a:p>
          <a:p>
            <a:r>
              <a:rPr lang="en-GB" dirty="0" smtClean="0"/>
              <a:t>Explain how energy is transferred between organisms in an ecosystem.</a:t>
            </a:r>
          </a:p>
          <a:p>
            <a:r>
              <a:rPr lang="en-GB" dirty="0" smtClean="0"/>
              <a:t>Define the terms: trophic level, food chain, food web, producer, consumer and decomposer.</a:t>
            </a:r>
          </a:p>
          <a:p>
            <a:r>
              <a:rPr lang="en-GB" dirty="0" smtClean="0"/>
              <a:t>Define biomass and explain how it is measured.</a:t>
            </a:r>
          </a:p>
          <a:p>
            <a:endParaRPr lang="en-GB" dirty="0" smtClean="0">
              <a:cs typeface="Arial" charset="0"/>
            </a:endParaRPr>
          </a:p>
          <a:p>
            <a:pPr marL="274320" fontAlgn="auto">
              <a:spcAft>
                <a:spcPts val="600"/>
              </a:spcAft>
              <a:buFont typeface="Wingdings 2"/>
              <a:buChar char=""/>
              <a:defRPr/>
            </a:pPr>
            <a:endParaRPr lang="en-GB" dirty="0" smtClean="0"/>
          </a:p>
          <a:p>
            <a:pPr marL="525780" indent="-457200">
              <a:buFont typeface="+mj-lt"/>
              <a:buAutoNum type="arabicParenR"/>
            </a:pPr>
            <a:endParaRPr lang="en-GB" dirty="0">
              <a:solidFill>
                <a:schemeClr val="tx1"/>
              </a:solidFill>
            </a:endParaRPr>
          </a:p>
        </p:txBody>
      </p:sp>
    </p:spTree>
    <p:extLst>
      <p:ext uri="{BB962C8B-B14F-4D97-AF65-F5344CB8AC3E}">
        <p14:creationId xmlns:p14="http://schemas.microsoft.com/office/powerpoint/2010/main" val="94447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457200" y="1222321"/>
            <a:ext cx="8229600" cy="1143000"/>
          </a:xfrm>
        </p:spPr>
        <p:txBody>
          <a:bodyPr/>
          <a:lstStyle/>
          <a:p>
            <a:r>
              <a:rPr lang="en-GB" dirty="0" smtClean="0"/>
              <a:t>Starter</a:t>
            </a:r>
          </a:p>
        </p:txBody>
      </p:sp>
      <p:sp>
        <p:nvSpPr>
          <p:cNvPr id="7171" name="Content Placeholder 2"/>
          <p:cNvSpPr>
            <a:spLocks noGrp="1"/>
          </p:cNvSpPr>
          <p:nvPr>
            <p:ph idx="1"/>
          </p:nvPr>
        </p:nvSpPr>
        <p:spPr>
          <a:xfrm>
            <a:off x="457200" y="2490952"/>
            <a:ext cx="8229600" cy="4035354"/>
          </a:xfrm>
        </p:spPr>
        <p:txBody>
          <a:bodyPr>
            <a:normAutofit/>
          </a:bodyPr>
          <a:lstStyle/>
          <a:p>
            <a:pPr algn="just"/>
            <a:r>
              <a:rPr lang="en-GB" sz="3000" dirty="0" smtClean="0"/>
              <a:t>What is the definition for an ecosystem?</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Effect transition="in" filter="box(in)">
                                      <p:cBhvr>
                                        <p:cTn id="7" dur="500"/>
                                        <p:tgtEl>
                                          <p:spTgt spid="71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TextBox 3"/>
          <p:cNvSpPr txBox="1">
            <a:spLocks noChangeArrowheads="1"/>
          </p:cNvSpPr>
          <p:nvPr/>
        </p:nvSpPr>
        <p:spPr bwMode="auto">
          <a:xfrm>
            <a:off x="571173" y="1001769"/>
            <a:ext cx="8131393" cy="1200329"/>
          </a:xfrm>
          <a:prstGeom prst="rect">
            <a:avLst/>
          </a:prstGeom>
          <a:noFill/>
          <a:ln w="9525">
            <a:noFill/>
            <a:miter lim="800000"/>
            <a:headEnd/>
            <a:tailEnd/>
          </a:ln>
        </p:spPr>
        <p:txBody>
          <a:bodyPr wrap="square">
            <a:spAutoFit/>
          </a:bodyPr>
          <a:lstStyle/>
          <a:p>
            <a:r>
              <a:rPr lang="en-GB" dirty="0">
                <a:solidFill>
                  <a:schemeClr val="tx1"/>
                </a:solidFill>
                <a:latin typeface="+mn-lt"/>
              </a:rPr>
              <a:t>An </a:t>
            </a:r>
            <a:r>
              <a:rPr lang="en-GB" b="1" dirty="0">
                <a:solidFill>
                  <a:schemeClr val="accent1"/>
                </a:solidFill>
                <a:latin typeface="+mn-lt"/>
              </a:rPr>
              <a:t>ecosystem</a:t>
            </a:r>
            <a:r>
              <a:rPr lang="en-GB" dirty="0">
                <a:solidFill>
                  <a:schemeClr val="tx1"/>
                </a:solidFill>
                <a:latin typeface="+mn-lt"/>
              </a:rPr>
              <a:t> consists of all the living organisms in a given area, along with the </a:t>
            </a:r>
            <a:r>
              <a:rPr lang="en-GB" b="1" dirty="0" err="1">
                <a:solidFill>
                  <a:schemeClr val="accent1"/>
                </a:solidFill>
                <a:latin typeface="+mn-lt"/>
              </a:rPr>
              <a:t>abiotic</a:t>
            </a:r>
            <a:r>
              <a:rPr lang="en-GB" b="1" dirty="0">
                <a:solidFill>
                  <a:schemeClr val="tx1"/>
                </a:solidFill>
                <a:latin typeface="+mn-lt"/>
              </a:rPr>
              <a:t> </a:t>
            </a:r>
            <a:r>
              <a:rPr lang="en-GB" b="1" dirty="0">
                <a:solidFill>
                  <a:schemeClr val="accent1"/>
                </a:solidFill>
                <a:latin typeface="+mn-lt"/>
              </a:rPr>
              <a:t>factors</a:t>
            </a:r>
            <a:r>
              <a:rPr lang="en-GB" dirty="0">
                <a:solidFill>
                  <a:schemeClr val="tx1"/>
                </a:solidFill>
                <a:latin typeface="+mn-lt"/>
              </a:rPr>
              <a:t> that influence them.</a:t>
            </a:r>
          </a:p>
        </p:txBody>
      </p:sp>
      <p:sp>
        <p:nvSpPr>
          <p:cNvPr id="10246" name="Text Box 6"/>
          <p:cNvSpPr txBox="1">
            <a:spLocks noChangeArrowheads="1"/>
          </p:cNvSpPr>
          <p:nvPr/>
        </p:nvSpPr>
        <p:spPr bwMode="auto">
          <a:xfrm>
            <a:off x="547967" y="2166502"/>
            <a:ext cx="4416425" cy="2308324"/>
          </a:xfrm>
          <a:prstGeom prst="rect">
            <a:avLst/>
          </a:prstGeom>
          <a:noFill/>
          <a:ln w="9525" algn="ctr">
            <a:noFill/>
            <a:miter lim="800000"/>
            <a:headEnd/>
            <a:tailEnd/>
          </a:ln>
          <a:effectLst/>
        </p:spPr>
        <p:txBody>
          <a:bodyPr>
            <a:spAutoFit/>
          </a:bodyPr>
          <a:lstStyle/>
          <a:p>
            <a:r>
              <a:rPr lang="en-GB" dirty="0">
                <a:solidFill>
                  <a:schemeClr val="tx1"/>
                </a:solidFill>
                <a:latin typeface="+mn-lt"/>
              </a:rPr>
              <a:t>Ecosystems are </a:t>
            </a:r>
            <a:r>
              <a:rPr lang="en-GB" b="1" dirty="0">
                <a:solidFill>
                  <a:schemeClr val="accent1"/>
                </a:solidFill>
                <a:latin typeface="+mn-lt"/>
              </a:rPr>
              <a:t>dynamic</a:t>
            </a:r>
            <a:r>
              <a:rPr lang="en-GB" dirty="0">
                <a:solidFill>
                  <a:schemeClr val="tx1"/>
                </a:solidFill>
                <a:latin typeface="+mn-lt"/>
              </a:rPr>
              <a:t>, continually changing as the organisms within them </a:t>
            </a:r>
            <a:r>
              <a:rPr lang="en-GB" b="1" dirty="0">
                <a:solidFill>
                  <a:schemeClr val="accent1"/>
                </a:solidFill>
                <a:latin typeface="+mn-lt"/>
              </a:rPr>
              <a:t>interact</a:t>
            </a:r>
            <a:r>
              <a:rPr lang="en-GB" dirty="0">
                <a:solidFill>
                  <a:schemeClr val="tx1"/>
                </a:solidFill>
                <a:latin typeface="+mn-lt"/>
              </a:rPr>
              <a:t> with one another, and the ever changing environment.</a:t>
            </a:r>
          </a:p>
        </p:txBody>
      </p:sp>
      <p:sp>
        <p:nvSpPr>
          <p:cNvPr id="10247" name="Text Box 7"/>
          <p:cNvSpPr txBox="1">
            <a:spLocks noChangeArrowheads="1"/>
          </p:cNvSpPr>
          <p:nvPr/>
        </p:nvSpPr>
        <p:spPr bwMode="auto">
          <a:xfrm>
            <a:off x="547967" y="4584264"/>
            <a:ext cx="4378325" cy="1938992"/>
          </a:xfrm>
          <a:prstGeom prst="rect">
            <a:avLst/>
          </a:prstGeom>
          <a:noFill/>
          <a:ln w="9525" algn="ctr">
            <a:noFill/>
            <a:miter lim="800000"/>
            <a:headEnd/>
            <a:tailEnd/>
          </a:ln>
          <a:effectLst/>
        </p:spPr>
        <p:txBody>
          <a:bodyPr>
            <a:spAutoFit/>
          </a:bodyPr>
          <a:lstStyle/>
          <a:p>
            <a:r>
              <a:rPr lang="en-GB" b="1" dirty="0">
                <a:solidFill>
                  <a:schemeClr val="accent1"/>
                </a:solidFill>
                <a:latin typeface="+mn-lt"/>
              </a:rPr>
              <a:t>Energy</a:t>
            </a:r>
            <a:r>
              <a:rPr lang="en-GB" dirty="0">
                <a:solidFill>
                  <a:schemeClr val="tx1"/>
                </a:solidFill>
                <a:latin typeface="+mn-lt"/>
              </a:rPr>
              <a:t> and </a:t>
            </a:r>
            <a:r>
              <a:rPr lang="en-GB" b="1" dirty="0">
                <a:solidFill>
                  <a:schemeClr val="accent1"/>
                </a:solidFill>
                <a:latin typeface="+mn-lt"/>
              </a:rPr>
              <a:t>nutrients</a:t>
            </a:r>
            <a:r>
              <a:rPr lang="en-GB" dirty="0">
                <a:solidFill>
                  <a:schemeClr val="tx1"/>
                </a:solidFill>
                <a:latin typeface="+mn-lt"/>
              </a:rPr>
              <a:t> generally flow between organisms within the same ecosystem, and little is lost to the outside.</a:t>
            </a:r>
          </a:p>
        </p:txBody>
      </p:sp>
      <p:pic>
        <p:nvPicPr>
          <p:cNvPr id="10249" name="Picture 9" descr="woodland2"/>
          <p:cNvPicPr>
            <a:picLocks noChangeAspect="1" noChangeArrowheads="1"/>
          </p:cNvPicPr>
          <p:nvPr/>
        </p:nvPicPr>
        <p:blipFill>
          <a:blip r:embed="rId3" cstate="print"/>
          <a:srcRect l="1445" t="3555" r="46974"/>
          <a:stretch>
            <a:fillRect/>
          </a:stretch>
        </p:blipFill>
        <p:spPr bwMode="auto">
          <a:xfrm>
            <a:off x="5020554" y="2517339"/>
            <a:ext cx="3625850" cy="4133850"/>
          </a:xfrm>
          <a:prstGeom prst="rect">
            <a:avLst/>
          </a:prstGeom>
          <a:noFill/>
        </p:spPr>
      </p:pic>
      <p:sp>
        <p:nvSpPr>
          <p:cNvPr id="2" name="Rectangle 1"/>
          <p:cNvSpPr/>
          <p:nvPr/>
        </p:nvSpPr>
        <p:spPr>
          <a:xfrm>
            <a:off x="5058654" y="1866809"/>
            <a:ext cx="3587750" cy="707886"/>
          </a:xfrm>
          <a:prstGeom prst="rect">
            <a:avLst/>
          </a:prstGeom>
        </p:spPr>
        <p:txBody>
          <a:bodyPr wrap="square">
            <a:spAutoFit/>
          </a:bodyPr>
          <a:lstStyle/>
          <a:p>
            <a:pPr algn="r"/>
            <a:r>
              <a:rPr lang="en-GB" sz="2000" dirty="0">
                <a:hlinkClick r:id="rId4"/>
              </a:rPr>
              <a:t>https://</a:t>
            </a:r>
            <a:r>
              <a:rPr lang="en-GB" sz="2000" dirty="0" smtClean="0">
                <a:hlinkClick r:id="rId4"/>
              </a:rPr>
              <a:t>www.youtube.com/watch?v=ysa5OBhXz-Q</a:t>
            </a:r>
            <a:r>
              <a:rPr lang="en-GB" sz="2000" dirty="0" smtClean="0"/>
              <a:t> </a:t>
            </a:r>
            <a:endParaRPr lang="en-GB"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0246"/>
                                        </p:tgtEl>
                                        <p:attrNameLst>
                                          <p:attrName>style.visibility</p:attrName>
                                        </p:attrNameLst>
                                      </p:cBhvr>
                                      <p:to>
                                        <p:strVal val="visible"/>
                                      </p:to>
                                    </p:set>
                                    <p:animEffect transition="in" filter="dissolve">
                                      <p:cBhvr>
                                        <p:cTn id="7" dur="500"/>
                                        <p:tgtEl>
                                          <p:spTgt spid="10246"/>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10249"/>
                                        </p:tgtEl>
                                        <p:attrNameLst>
                                          <p:attrName>style.visibility</p:attrName>
                                        </p:attrNameLst>
                                      </p:cBhvr>
                                      <p:to>
                                        <p:strVal val="visible"/>
                                      </p:to>
                                    </p:set>
                                    <p:anim calcmode="lin" valueType="num">
                                      <p:cBhvr>
                                        <p:cTn id="11" dur="500" fill="hold"/>
                                        <p:tgtEl>
                                          <p:spTgt spid="10249"/>
                                        </p:tgtEl>
                                        <p:attrNameLst>
                                          <p:attrName>ppt_w</p:attrName>
                                        </p:attrNameLst>
                                      </p:cBhvr>
                                      <p:tavLst>
                                        <p:tav tm="0">
                                          <p:val>
                                            <p:fltVal val="0"/>
                                          </p:val>
                                        </p:tav>
                                        <p:tav tm="100000">
                                          <p:val>
                                            <p:strVal val="#ppt_w"/>
                                          </p:val>
                                        </p:tav>
                                      </p:tavLst>
                                    </p:anim>
                                    <p:anim calcmode="lin" valueType="num">
                                      <p:cBhvr>
                                        <p:cTn id="12" dur="500" fill="hold"/>
                                        <p:tgtEl>
                                          <p:spTgt spid="10249"/>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0247"/>
                                        </p:tgtEl>
                                        <p:attrNameLst>
                                          <p:attrName>style.visibility</p:attrName>
                                        </p:attrNameLst>
                                      </p:cBhvr>
                                      <p:to>
                                        <p:strVal val="visible"/>
                                      </p:to>
                                    </p:set>
                                    <p:animEffect transition="in" filter="dissolve">
                                      <p:cBhvr>
                                        <p:cTn id="17" dur="500"/>
                                        <p:tgtEl>
                                          <p:spTgt spid="102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6" grpId="0"/>
      <p:bldP spid="1024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7825" y="1059195"/>
            <a:ext cx="7024744" cy="1143000"/>
          </a:xfrm>
        </p:spPr>
        <p:txBody>
          <a:bodyPr>
            <a:normAutofit fontScale="90000"/>
          </a:bodyPr>
          <a:lstStyle/>
          <a:p>
            <a:pPr>
              <a:defRPr/>
            </a:pPr>
            <a:r>
              <a:rPr lang="en-GB" sz="3200" b="1" dirty="0">
                <a:latin typeface="+mn-lt"/>
                <a:cs typeface="Comic Sans MS"/>
              </a:rPr>
              <a:t>How does energy enter an ecosystem and become transferred between organisms</a:t>
            </a:r>
            <a:r>
              <a:rPr lang="en-GB" sz="3200" b="1" dirty="0" smtClean="0">
                <a:latin typeface="+mn-lt"/>
                <a:cs typeface="Comic Sans MS"/>
              </a:rPr>
              <a:t>?</a:t>
            </a:r>
            <a:endParaRPr lang="en-US" sz="3200" b="1" dirty="0">
              <a:latin typeface="+mn-lt"/>
              <a:cs typeface="Comic Sans MS"/>
            </a:endParaRPr>
          </a:p>
        </p:txBody>
      </p:sp>
      <p:sp>
        <p:nvSpPr>
          <p:cNvPr id="3" name="Content Placeholder 2"/>
          <p:cNvSpPr>
            <a:spLocks noGrp="1"/>
          </p:cNvSpPr>
          <p:nvPr>
            <p:ph idx="1"/>
          </p:nvPr>
        </p:nvSpPr>
        <p:spPr>
          <a:xfrm>
            <a:off x="425669" y="2569780"/>
            <a:ext cx="8229600" cy="3232258"/>
          </a:xfrm>
        </p:spPr>
        <p:txBody>
          <a:bodyPr>
            <a:normAutofit/>
          </a:bodyPr>
          <a:lstStyle/>
          <a:p>
            <a:pPr>
              <a:defRPr/>
            </a:pPr>
            <a:r>
              <a:rPr lang="en-US" sz="2800" dirty="0" smtClean="0">
                <a:cs typeface="Comic Sans MS"/>
              </a:rPr>
              <a:t>The ultimate source of energy for organisms found in an ecosystem is </a:t>
            </a:r>
            <a:r>
              <a:rPr lang="en-US" sz="2800" b="1" dirty="0" smtClean="0">
                <a:solidFill>
                  <a:schemeClr val="accent1"/>
                </a:solidFill>
                <a:cs typeface="Comic Sans MS"/>
              </a:rPr>
              <a:t>sunlight</a:t>
            </a:r>
            <a:r>
              <a:rPr lang="en-US" sz="2800" dirty="0" smtClean="0">
                <a:cs typeface="Comic Sans MS"/>
              </a:rPr>
              <a:t>.</a:t>
            </a:r>
          </a:p>
          <a:p>
            <a:pPr>
              <a:defRPr/>
            </a:pPr>
            <a:r>
              <a:rPr lang="en-US" sz="2800" dirty="0" smtClean="0">
                <a:cs typeface="Comic Sans MS"/>
              </a:rPr>
              <a:t>This is converted to chemical energy by </a:t>
            </a:r>
            <a:r>
              <a:rPr lang="en-US" sz="2800" b="1" dirty="0" err="1" smtClean="0">
                <a:solidFill>
                  <a:schemeClr val="accent1"/>
                </a:solidFill>
                <a:cs typeface="Comic Sans MS"/>
              </a:rPr>
              <a:t>photosynthesising</a:t>
            </a:r>
            <a:r>
              <a:rPr lang="en-US" sz="2800" dirty="0" smtClean="0">
                <a:cs typeface="Comic Sans MS"/>
              </a:rPr>
              <a:t> organisms and passed as food between other                                 organisms. </a:t>
            </a:r>
          </a:p>
          <a:p>
            <a:pPr>
              <a:defRPr/>
            </a:pPr>
            <a:endParaRPr lang="en-US" sz="2800" dirty="0">
              <a:cs typeface="Comic Sans MS"/>
            </a:endParaRPr>
          </a:p>
        </p:txBody>
      </p:sp>
      <p:pic>
        <p:nvPicPr>
          <p:cNvPr id="18435" name="Picture 1"/>
          <p:cNvPicPr>
            <a:picLocks noChangeAspect="1"/>
          </p:cNvPicPr>
          <p:nvPr/>
        </p:nvPicPr>
        <p:blipFill>
          <a:blip r:embed="rId2" cstate="print"/>
          <a:srcRect/>
          <a:stretch>
            <a:fillRect/>
          </a:stretch>
        </p:blipFill>
        <p:spPr bwMode="auto">
          <a:xfrm>
            <a:off x="4887310" y="4469185"/>
            <a:ext cx="3673366" cy="238881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2034" name="Picture 36" descr="flash_icon"/>
          <p:cNvPicPr>
            <a:picLocks noChangeAspect="1" noChangeArrowheads="1"/>
          </p:cNvPicPr>
          <p:nvPr/>
        </p:nvPicPr>
        <p:blipFill>
          <a:blip r:embed="rId5" cstate="print"/>
          <a:srcRect/>
          <a:stretch>
            <a:fillRect/>
          </a:stretch>
        </p:blipFill>
        <p:spPr bwMode="auto">
          <a:xfrm>
            <a:off x="7451725" y="115888"/>
            <a:ext cx="385763" cy="431800"/>
          </a:xfrm>
          <a:prstGeom prst="rect">
            <a:avLst/>
          </a:prstGeom>
          <a:noFill/>
          <a:ln w="9525">
            <a:noFill/>
            <a:miter lim="800000"/>
            <a:headEnd/>
            <a:tailEnd/>
          </a:ln>
        </p:spPr>
      </p:pic>
      <p:pic>
        <p:nvPicPr>
          <p:cNvPr id="172035" name="Picture 37" descr="notes_icon"/>
          <p:cNvPicPr>
            <a:picLocks noChangeAspect="1" noChangeArrowheads="1"/>
          </p:cNvPicPr>
          <p:nvPr/>
        </p:nvPicPr>
        <p:blipFill>
          <a:blip r:embed="rId6" cstate="print"/>
          <a:srcRect/>
          <a:stretch>
            <a:fillRect/>
          </a:stretch>
        </p:blipFill>
        <p:spPr bwMode="auto">
          <a:xfrm>
            <a:off x="6973888" y="150813"/>
            <a:ext cx="442912" cy="387350"/>
          </a:xfrm>
          <a:prstGeom prst="rect">
            <a:avLst/>
          </a:prstGeom>
          <a:noFill/>
          <a:ln w="9525">
            <a:noFill/>
            <a:miter lim="800000"/>
            <a:headEnd/>
            <a:tailEnd/>
          </a:ln>
        </p:spPr>
      </p:pic>
      <p:pic>
        <p:nvPicPr>
          <p:cNvPr id="172036" name="Picture 43" descr="forward_arrow_colour">
            <a:hlinkClick r:id="" action="ppaction://hlinkshowjump?jump=nextslide"/>
          </p:cNvPr>
          <p:cNvPicPr>
            <a:picLocks noChangeAspect="1" noChangeArrowheads="1"/>
          </p:cNvPicPr>
          <p:nvPr/>
        </p:nvPicPr>
        <p:blipFill>
          <a:blip r:embed="rId7" cstate="print"/>
          <a:srcRect/>
          <a:stretch>
            <a:fillRect/>
          </a:stretch>
        </p:blipFill>
        <p:spPr bwMode="auto">
          <a:xfrm>
            <a:off x="8447088" y="6167438"/>
            <a:ext cx="630237" cy="574675"/>
          </a:xfrm>
          <a:prstGeom prst="rect">
            <a:avLst/>
          </a:prstGeom>
          <a:noFill/>
          <a:ln w="9525">
            <a:noFill/>
            <a:miter lim="800000"/>
            <a:headEnd/>
            <a:tailEnd/>
          </a:ln>
        </p:spPr>
      </p:pic>
      <p:sp>
        <p:nvSpPr>
          <p:cNvPr id="172040" name="Rectangle 8"/>
          <p:cNvSpPr>
            <a:spLocks noGrp="1" noChangeArrowheads="1"/>
          </p:cNvSpPr>
          <p:nvPr>
            <p:ph type="title" idx="4294967295"/>
          </p:nvPr>
        </p:nvSpPr>
        <p:spPr/>
        <p:txBody>
          <a:bodyPr/>
          <a:lstStyle/>
          <a:p>
            <a:r>
              <a:rPr lang="en-GB" smtClean="0"/>
              <a:t>Energy transfer in a food chain</a:t>
            </a:r>
          </a:p>
        </p:txBody>
      </p:sp>
      <p:pic>
        <p:nvPicPr>
          <p:cNvPr id="172045" name="EnergyTrans_animation.jpg" descr="EnergyTrans_animation"/>
          <p:cNvPicPr>
            <a:picLocks noChangeAspect="1" noChangeArrowheads="1"/>
          </p:cNvPicPr>
          <p:nvPr/>
        </p:nvPicPr>
        <p:blipFill>
          <a:blip r:embed="rId8" cstate="print"/>
          <a:srcRect/>
          <a:stretch>
            <a:fillRect/>
          </a:stretch>
        </p:blipFill>
        <p:spPr bwMode="auto">
          <a:xfrm>
            <a:off x="212725" y="800100"/>
            <a:ext cx="8699500" cy="5308600"/>
          </a:xfrm>
          <a:prstGeom prst="rect">
            <a:avLst/>
          </a:prstGeom>
          <a:noFill/>
          <a:ln w="9525">
            <a:noFill/>
            <a:miter lim="800000"/>
            <a:headEnd/>
            <a:tailEnd/>
          </a:ln>
          <a:effectLst/>
        </p:spPr>
      </p:pic>
    </p:spTree>
    <p:controls>
      <mc:AlternateContent xmlns:mc="http://schemas.openxmlformats.org/markup-compatibility/2006">
        <mc:Choice xmlns:v="urn:schemas-microsoft-com:vml" Requires="v">
          <p:control spid="440341" name="ShockwaveFlash1" r:id="rId2" imgW="1828800" imgH="1828800"/>
        </mc:Choice>
        <mc:Fallback>
          <p:control name="ShockwaveFlash1" r:id="rId2" imgW="1828800" imgH="1828800">
            <p:pic>
              <p:nvPicPr>
                <p:cNvPr id="2" name="ShockwaveFlash1"/>
                <p:cNvPicPr preferRelativeResize="0">
                  <a:picLocks noChangeArrowheads="1" noChangeShapeType="1"/>
                </p:cNvPicPr>
                <p:nvPr/>
              </p:nvPicPr>
              <p:blipFill>
                <a:blip r:embed="rId9"/>
                <a:srcRect/>
                <a:stretch>
                  <a:fillRect/>
                </a:stretch>
              </p:blipFill>
              <p:spPr bwMode="auto">
                <a:xfrm>
                  <a:off x="212725" y="800100"/>
                  <a:ext cx="8699500" cy="5308600"/>
                </a:xfrm>
                <a:prstGeom prst="rect">
                  <a:avLst/>
                </a:prstGeom>
                <a:noFill/>
                <a:ln>
                  <a:noFill/>
                </a:ln>
                <a:extLst>
                  <a:ext uri="{91240B29-F687-4F45-9708-019B960494DF}">
                    <a14:hiddenLine xmlns:a14="http://schemas.microsoft.com/office/drawing/2010/main" w="9525">
                      <a:noFill/>
                      <a:miter lim="800000"/>
                      <a:headEnd/>
                      <a:tailEnd/>
                    </a14:hiddenLine>
                  </a:ext>
                </a:extLst>
              </p:spPr>
            </p:pic>
          </p:control>
        </mc:Fallback>
      </mc:AlternateContent>
    </p:controls>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Picture 2" descr="C:\Users\stocalloway\AppData\Local\Microsoft\Windows\Temporary Internet Files\Content.IE5\XV1DIN80\MC910217033[1].png"/>
          <p:cNvPicPr>
            <a:picLocks noChangeAspect="1" noChangeArrowheads="1"/>
          </p:cNvPicPr>
          <p:nvPr/>
        </p:nvPicPr>
        <p:blipFill>
          <a:blip r:embed="rId2" cstate="print"/>
          <a:srcRect/>
          <a:stretch>
            <a:fillRect/>
          </a:stretch>
        </p:blipFill>
        <p:spPr bwMode="auto">
          <a:xfrm>
            <a:off x="-107950" y="0"/>
            <a:ext cx="9144000" cy="6858000"/>
          </a:xfrm>
          <a:prstGeom prst="rect">
            <a:avLst/>
          </a:prstGeom>
          <a:noFill/>
          <a:ln w="9525">
            <a:noFill/>
            <a:miter lim="800000"/>
            <a:headEnd/>
            <a:tailEnd/>
          </a:ln>
        </p:spPr>
      </p:pic>
      <p:sp>
        <p:nvSpPr>
          <p:cNvPr id="3" name="Content Placeholder 2"/>
          <p:cNvSpPr>
            <a:spLocks noGrp="1"/>
          </p:cNvSpPr>
          <p:nvPr>
            <p:ph idx="1"/>
          </p:nvPr>
        </p:nvSpPr>
        <p:spPr>
          <a:xfrm>
            <a:off x="323850" y="476250"/>
            <a:ext cx="8229600" cy="5905500"/>
          </a:xfrm>
        </p:spPr>
        <p:txBody>
          <a:bodyPr>
            <a:normAutofit/>
          </a:bodyPr>
          <a:lstStyle/>
          <a:p>
            <a:pPr algn="ctr">
              <a:buFontTx/>
              <a:buNone/>
            </a:pPr>
            <a:r>
              <a:rPr lang="en-GB" sz="3600" smtClean="0">
                <a:latin typeface="Comic Sans MS" pitchFamily="66" charset="0"/>
                <a:ea typeface="ＭＳ Ｐゴシック" pitchFamily="-84" charset="-128"/>
              </a:rPr>
              <a:t>Radiation from the Sun </a:t>
            </a:r>
            <a:br>
              <a:rPr lang="en-GB" sz="3600" smtClean="0">
                <a:latin typeface="Comic Sans MS" pitchFamily="66" charset="0"/>
                <a:ea typeface="ＭＳ Ｐゴシック" pitchFamily="-84" charset="-128"/>
              </a:rPr>
            </a:br>
            <a:r>
              <a:rPr lang="en-GB" sz="3600" smtClean="0">
                <a:latin typeface="Comic Sans MS" pitchFamily="66" charset="0"/>
                <a:ea typeface="ＭＳ Ｐゴシック" pitchFamily="-84" charset="-128"/>
              </a:rPr>
              <a:t>(solar or light energy) </a:t>
            </a:r>
          </a:p>
          <a:p>
            <a:pPr algn="ctr">
              <a:buFontTx/>
              <a:buNone/>
            </a:pPr>
            <a:r>
              <a:rPr lang="en-GB" sz="3600" smtClean="0">
                <a:latin typeface="Comic Sans MS" pitchFamily="66" charset="0"/>
                <a:ea typeface="ＭＳ Ｐゴシック" pitchFamily="-84" charset="-128"/>
              </a:rPr>
              <a:t>is the main source of energy for all living things. The Sun</a:t>
            </a:r>
            <a:r>
              <a:rPr lang="en-GB" altLang="en-US" sz="3600" smtClean="0">
                <a:latin typeface="Comic Sans MS" pitchFamily="66" charset="0"/>
                <a:ea typeface="ＭＳ Ｐゴシック" pitchFamily="-84" charset="-128"/>
              </a:rPr>
              <a:t>’</a:t>
            </a:r>
            <a:r>
              <a:rPr lang="en-GB" sz="3600" smtClean="0">
                <a:latin typeface="Comic Sans MS" pitchFamily="66" charset="0"/>
                <a:ea typeface="ＭＳ Ｐゴシック" pitchFamily="-84" charset="-128"/>
              </a:rPr>
              <a:t>s light energy is captured and used by green plants and algae during photosynthesis, to make new biomass. </a:t>
            </a:r>
          </a:p>
          <a:p>
            <a:pPr algn="ctr">
              <a:buFontTx/>
              <a:buNone/>
            </a:pPr>
            <a:r>
              <a:rPr lang="en-GB" sz="2800" smtClean="0">
                <a:latin typeface="Comic Sans MS" pitchFamily="66" charset="0"/>
                <a:ea typeface="ＭＳ Ｐゴシック" pitchFamily="-84" charset="-128"/>
              </a:rPr>
              <a:t>6CO</a:t>
            </a:r>
            <a:r>
              <a:rPr lang="en-GB" sz="2800" baseline="-25000" smtClean="0">
                <a:latin typeface="Comic Sans MS" pitchFamily="66" charset="0"/>
                <a:ea typeface="ＭＳ Ｐゴシック" pitchFamily="-84" charset="-128"/>
              </a:rPr>
              <a:t>2</a:t>
            </a:r>
            <a:r>
              <a:rPr lang="en-GB" sz="2800" smtClean="0">
                <a:latin typeface="Comic Sans MS" pitchFamily="66" charset="0"/>
                <a:ea typeface="ＭＳ Ｐゴシック" pitchFamily="-84" charset="-128"/>
              </a:rPr>
              <a:t> + 6H</a:t>
            </a:r>
            <a:r>
              <a:rPr lang="en-GB" sz="2800" baseline="-25000" smtClean="0">
                <a:latin typeface="Comic Sans MS" pitchFamily="66" charset="0"/>
                <a:ea typeface="ＭＳ Ｐゴシック" pitchFamily="-84" charset="-128"/>
              </a:rPr>
              <a:t>2</a:t>
            </a:r>
            <a:r>
              <a:rPr lang="en-GB" sz="2800" smtClean="0">
                <a:latin typeface="Comic Sans MS" pitchFamily="66" charset="0"/>
                <a:ea typeface="ＭＳ Ｐゴシック" pitchFamily="-84" charset="-128"/>
              </a:rPr>
              <a:t>0 + energy light          C</a:t>
            </a:r>
            <a:r>
              <a:rPr lang="en-GB" sz="2800" baseline="-25000" smtClean="0">
                <a:latin typeface="Comic Sans MS" pitchFamily="66" charset="0"/>
                <a:ea typeface="ＭＳ Ｐゴシック" pitchFamily="-84" charset="-128"/>
              </a:rPr>
              <a:t>6</a:t>
            </a:r>
            <a:r>
              <a:rPr lang="en-GB" sz="2800" smtClean="0">
                <a:latin typeface="Comic Sans MS" pitchFamily="66" charset="0"/>
                <a:ea typeface="ＭＳ Ｐゴシック" pitchFamily="-84" charset="-128"/>
              </a:rPr>
              <a:t>H</a:t>
            </a:r>
            <a:r>
              <a:rPr lang="en-GB" sz="2800" baseline="-25000" smtClean="0">
                <a:latin typeface="Comic Sans MS" pitchFamily="66" charset="0"/>
                <a:ea typeface="ＭＳ Ｐゴシック" pitchFamily="-84" charset="-128"/>
              </a:rPr>
              <a:t>12</a:t>
            </a:r>
            <a:r>
              <a:rPr lang="en-GB" sz="2800" smtClean="0">
                <a:latin typeface="Comic Sans MS" pitchFamily="66" charset="0"/>
                <a:ea typeface="ＭＳ Ｐゴシック" pitchFamily="-84" charset="-128"/>
              </a:rPr>
              <a:t>O</a:t>
            </a:r>
            <a:r>
              <a:rPr lang="en-GB" sz="2800" baseline="-25000" smtClean="0">
                <a:latin typeface="Comic Sans MS" pitchFamily="66" charset="0"/>
                <a:ea typeface="ＭＳ Ｐゴシック" pitchFamily="-84" charset="-128"/>
              </a:rPr>
              <a:t>6</a:t>
            </a:r>
            <a:r>
              <a:rPr lang="en-GB" sz="2800" smtClean="0">
                <a:latin typeface="Comic Sans MS" pitchFamily="66" charset="0"/>
                <a:ea typeface="ＭＳ Ｐゴシック" pitchFamily="-84" charset="-128"/>
              </a:rPr>
              <a:t> + 6O</a:t>
            </a:r>
            <a:r>
              <a:rPr lang="en-GB" sz="2800" baseline="-25000" smtClean="0">
                <a:latin typeface="Comic Sans MS" pitchFamily="66" charset="0"/>
                <a:ea typeface="ＭＳ Ｐゴシック" pitchFamily="-84" charset="-128"/>
              </a:rPr>
              <a:t>2</a:t>
            </a:r>
          </a:p>
        </p:txBody>
      </p:sp>
      <p:cxnSp>
        <p:nvCxnSpPr>
          <p:cNvPr id="4" name="Straight Arrow Connector 3"/>
          <p:cNvCxnSpPr>
            <a:cxnSpLocks noChangeShapeType="1"/>
          </p:cNvCxnSpPr>
          <p:nvPr/>
        </p:nvCxnSpPr>
        <p:spPr bwMode="auto">
          <a:xfrm>
            <a:off x="5292725" y="5373688"/>
            <a:ext cx="431800" cy="0"/>
          </a:xfrm>
          <a:prstGeom prst="straightConnector1">
            <a:avLst/>
          </a:prstGeom>
          <a:noFill/>
          <a:ln w="25400">
            <a:solidFill>
              <a:srgbClr val="000000"/>
            </a:solidFill>
            <a:round/>
            <a:headEnd/>
            <a:tailEnd type="arrow" w="med" len="med"/>
          </a:ln>
          <a:effectLst>
            <a:outerShdw dist="20000" dir="5400000" rotWithShape="0">
              <a:srgbClr val="808080">
                <a:alpha val="37999"/>
              </a:srgbClr>
            </a:outerShdw>
          </a:effectLst>
        </p:spPr>
      </p:cxn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49358562"/>
              </p:ext>
            </p:extLst>
          </p:nvPr>
        </p:nvGraphicFramePr>
        <p:xfrm>
          <a:off x="242452" y="1221993"/>
          <a:ext cx="8640762" cy="5043489"/>
        </p:xfrm>
        <a:graphic>
          <a:graphicData uri="http://schemas.openxmlformats.org/drawingml/2006/table">
            <a:tbl>
              <a:tblPr/>
              <a:tblGrid>
                <a:gridCol w="2962275">
                  <a:extLst>
                    <a:ext uri="{9D8B030D-6E8A-4147-A177-3AD203B41FA5}">
                      <a16:colId xmlns:a16="http://schemas.microsoft.com/office/drawing/2014/main" val="20000"/>
                    </a:ext>
                  </a:extLst>
                </a:gridCol>
                <a:gridCol w="5678487">
                  <a:extLst>
                    <a:ext uri="{9D8B030D-6E8A-4147-A177-3AD203B41FA5}">
                      <a16:colId xmlns:a16="http://schemas.microsoft.com/office/drawing/2014/main" val="20001"/>
                    </a:ext>
                  </a:extLst>
                </a:gridCol>
              </a:tblGrid>
              <a:tr h="5746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tx1"/>
                          </a:solidFill>
                          <a:effectLst/>
                          <a:latin typeface="+mn-lt"/>
                          <a:ea typeface="ＭＳ Ｐゴシック" pitchFamily="-84" charset="-128"/>
                        </a:rPr>
                        <a:t>Producer</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smtClean="0">
                          <a:ln>
                            <a:noFill/>
                          </a:ln>
                          <a:solidFill>
                            <a:schemeClr val="tx1"/>
                          </a:solidFill>
                          <a:effectLst/>
                          <a:latin typeface="+mn-lt"/>
                          <a:ea typeface="ＭＳ Ｐゴシック" pitchFamily="-84" charset="-128"/>
                        </a:rPr>
                        <a:t>The plant in the food chain - they make food by photosynthesis.</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0"/>
                  </a:ext>
                </a:extLst>
              </a:tr>
              <a:tr h="3984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mn-lt"/>
                          <a:ea typeface="ＭＳ Ｐゴシック" pitchFamily="-84" charset="-128"/>
                        </a:rPr>
                        <a:t>Primary consumer</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smtClean="0">
                          <a:ln>
                            <a:noFill/>
                          </a:ln>
                          <a:solidFill>
                            <a:schemeClr val="tx1"/>
                          </a:solidFill>
                          <a:effectLst/>
                          <a:latin typeface="+mn-lt"/>
                          <a:ea typeface="ＭＳ Ｐゴシック" pitchFamily="-84" charset="-128"/>
                        </a:rPr>
                        <a:t>Animals that eat the producer. E.g?</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6191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mn-lt"/>
                          <a:ea typeface="ＭＳ Ｐゴシック" pitchFamily="-84" charset="-128"/>
                        </a:rPr>
                        <a:t>Secondary consumer</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smtClean="0">
                          <a:ln>
                            <a:noFill/>
                          </a:ln>
                          <a:solidFill>
                            <a:schemeClr val="tx1"/>
                          </a:solidFill>
                          <a:effectLst/>
                          <a:latin typeface="+mn-lt"/>
                          <a:ea typeface="ＭＳ Ｐゴシック" pitchFamily="-84" charset="-128"/>
                        </a:rPr>
                        <a:t>Usually eat animal material - they are carnivores e.g?</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3889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mn-lt"/>
                          <a:ea typeface="ＭＳ Ｐゴシック" pitchFamily="-84" charset="-128"/>
                        </a:rPr>
                        <a:t>Tertiary consumer</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smtClean="0">
                          <a:ln>
                            <a:noFill/>
                          </a:ln>
                          <a:solidFill>
                            <a:schemeClr val="tx1"/>
                          </a:solidFill>
                          <a:effectLst/>
                          <a:latin typeface="+mn-lt"/>
                          <a:ea typeface="ＭＳ Ｐゴシック" pitchFamily="-84" charset="-128"/>
                        </a:rPr>
                        <a:t>Eats secondary consumers e.g?</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6191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tx1"/>
                          </a:solidFill>
                          <a:effectLst/>
                          <a:latin typeface="+mn-lt"/>
                          <a:ea typeface="ＭＳ Ｐゴシック" pitchFamily="-84" charset="-128"/>
                        </a:rPr>
                        <a:t>Food chain</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smtClean="0">
                          <a:ln>
                            <a:noFill/>
                          </a:ln>
                          <a:solidFill>
                            <a:schemeClr val="tx1"/>
                          </a:solidFill>
                          <a:effectLst/>
                          <a:latin typeface="+mn-lt"/>
                          <a:ea typeface="ＭＳ Ｐゴシック" pitchFamily="-84" charset="-128"/>
                        </a:rPr>
                        <a:t>Describes a feeding relationship between organisms</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5794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mn-lt"/>
                          <a:ea typeface="ＭＳ Ｐゴシック" pitchFamily="-84" charset="-128"/>
                        </a:rPr>
                        <a:t>Food web</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smtClean="0">
                          <a:ln>
                            <a:noFill/>
                          </a:ln>
                          <a:solidFill>
                            <a:schemeClr val="tx1"/>
                          </a:solidFill>
                          <a:effectLst/>
                          <a:latin typeface="+mn-lt"/>
                          <a:ea typeface="ＭＳ Ｐゴシック" pitchFamily="-84" charset="-128"/>
                        </a:rPr>
                        <a:t>Many food chains linked together</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5"/>
                  </a:ext>
                </a:extLst>
              </a:tr>
              <a:tr h="5794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err="1" smtClean="0">
                          <a:ln>
                            <a:noFill/>
                          </a:ln>
                          <a:solidFill>
                            <a:schemeClr val="tx1"/>
                          </a:solidFill>
                          <a:effectLst/>
                          <a:latin typeface="+mn-lt"/>
                          <a:ea typeface="ＭＳ Ｐゴシック" pitchFamily="-84" charset="-128"/>
                        </a:rPr>
                        <a:t>Trophic</a:t>
                      </a:r>
                      <a:r>
                        <a:rPr kumimoji="0" lang="en-GB" sz="2000" b="1" i="0" u="none" strike="noStrike" cap="none" normalizeH="0" baseline="0" dirty="0" smtClean="0">
                          <a:ln>
                            <a:noFill/>
                          </a:ln>
                          <a:solidFill>
                            <a:schemeClr val="tx1"/>
                          </a:solidFill>
                          <a:effectLst/>
                          <a:latin typeface="+mn-lt"/>
                          <a:ea typeface="ＭＳ Ｐゴシック" pitchFamily="-84" charset="-128"/>
                        </a:rPr>
                        <a:t> Level</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smtClean="0">
                          <a:ln>
                            <a:noFill/>
                          </a:ln>
                          <a:solidFill>
                            <a:schemeClr val="tx1"/>
                          </a:solidFill>
                          <a:effectLst/>
                          <a:latin typeface="+mn-lt"/>
                          <a:ea typeface="ＭＳ Ｐゴシック" pitchFamily="-84" charset="-128"/>
                        </a:rPr>
                        <a:t>Position occupied by a group of organisms in a food chain.</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6"/>
                  </a:ext>
                </a:extLst>
              </a:tr>
              <a:tr h="5794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err="1" smtClean="0">
                          <a:ln>
                            <a:noFill/>
                          </a:ln>
                          <a:solidFill>
                            <a:schemeClr val="tx1"/>
                          </a:solidFill>
                          <a:effectLst/>
                          <a:latin typeface="+mn-lt"/>
                          <a:ea typeface="ＭＳ Ｐゴシック" pitchFamily="-84" charset="-128"/>
                        </a:rPr>
                        <a:t>Saprobionts</a:t>
                      </a:r>
                      <a:endParaRPr kumimoji="0" lang="en-GB" sz="2000" b="1" i="0" u="none" strike="noStrike" cap="none" normalizeH="0" baseline="0" dirty="0" smtClean="0">
                        <a:ln>
                          <a:noFill/>
                        </a:ln>
                        <a:solidFill>
                          <a:schemeClr val="tx1"/>
                        </a:solidFill>
                        <a:effectLst/>
                        <a:latin typeface="+mn-lt"/>
                        <a:ea typeface="ＭＳ Ｐゴシック" pitchFamily="-84" charset="-128"/>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smtClean="0">
                          <a:ln>
                            <a:noFill/>
                          </a:ln>
                          <a:solidFill>
                            <a:schemeClr val="tx1"/>
                          </a:solidFill>
                          <a:effectLst/>
                          <a:latin typeface="+mn-lt"/>
                          <a:ea typeface="ＭＳ Ｐゴシック" pitchFamily="-84" charset="-128"/>
                        </a:rPr>
                        <a:t>An organism that breaks down dead or undigested material</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7"/>
                  </a:ext>
                </a:extLst>
              </a:tr>
              <a:tr h="5794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tx1"/>
                          </a:solidFill>
                          <a:effectLst/>
                          <a:latin typeface="+mn-lt"/>
                          <a:ea typeface="ＭＳ Ｐゴシック" pitchFamily="-84" charset="-128"/>
                        </a:rPr>
                        <a:t>Biomass</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smtClean="0">
                          <a:ln>
                            <a:noFill/>
                          </a:ln>
                          <a:solidFill>
                            <a:schemeClr val="tx1"/>
                          </a:solidFill>
                          <a:effectLst/>
                          <a:latin typeface="+mn-lt"/>
                          <a:ea typeface="ＭＳ Ｐゴシック" pitchFamily="-84" charset="-128"/>
                        </a:rPr>
                        <a:t>The total mass of living material in a specific area at a given time.</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8"/>
                  </a:ext>
                </a:extLst>
              </a:tr>
            </a:tbl>
          </a:graphicData>
        </a:graphic>
      </p:graphicFrame>
      <p:sp>
        <p:nvSpPr>
          <p:cNvPr id="30759" name="TextBox 1"/>
          <p:cNvSpPr txBox="1">
            <a:spLocks noChangeArrowheads="1"/>
          </p:cNvSpPr>
          <p:nvPr/>
        </p:nvSpPr>
        <p:spPr bwMode="auto">
          <a:xfrm>
            <a:off x="456096" y="422676"/>
            <a:ext cx="6624638" cy="646112"/>
          </a:xfrm>
          <a:prstGeom prst="rect">
            <a:avLst/>
          </a:prstGeom>
          <a:noFill/>
          <a:ln w="9525">
            <a:noFill/>
            <a:miter lim="800000"/>
            <a:headEnd/>
            <a:tailEnd/>
          </a:ln>
        </p:spPr>
        <p:txBody>
          <a:bodyPr>
            <a:spAutoFit/>
          </a:bodyPr>
          <a:lstStyle/>
          <a:p>
            <a:r>
              <a:rPr lang="en-GB" sz="3600" dirty="0">
                <a:solidFill>
                  <a:schemeClr val="accent1"/>
                </a:solidFill>
                <a:latin typeface="Century Gothic" pitchFamily="34" charset="0"/>
              </a:rPr>
              <a:t>A few key words…</a:t>
            </a:r>
          </a:p>
        </p:txBody>
      </p:sp>
      <p:sp>
        <p:nvSpPr>
          <p:cNvPr id="6" name="Rectangle 5"/>
          <p:cNvSpPr>
            <a:spLocks noChangeArrowheads="1"/>
          </p:cNvSpPr>
          <p:nvPr/>
        </p:nvSpPr>
        <p:spPr bwMode="auto">
          <a:xfrm>
            <a:off x="3235451" y="1221993"/>
            <a:ext cx="5647763" cy="558681"/>
          </a:xfrm>
          <a:prstGeom prst="rect">
            <a:avLst/>
          </a:prstGeom>
          <a:gradFill rotWithShape="1">
            <a:gsLst>
              <a:gs pos="0">
                <a:srgbClr val="AFE0E4"/>
              </a:gs>
              <a:gs pos="20000">
                <a:srgbClr val="AFDEE2"/>
              </a:gs>
              <a:gs pos="100000">
                <a:srgbClr val="85AAAD"/>
              </a:gs>
            </a:gsLst>
            <a:lin ang="5400000"/>
          </a:gradFill>
          <a:ln w="9525">
            <a:solidFill>
              <a:srgbClr val="B6DCDF"/>
            </a:solidFill>
            <a:miter lim="800000"/>
            <a:headEnd/>
            <a:tailEnd/>
          </a:ln>
          <a:effectLst>
            <a:outerShdw dist="23000" dir="5400000" rotWithShape="0">
              <a:srgbClr val="808080">
                <a:alpha val="34999"/>
              </a:srgbClr>
            </a:outerShdw>
          </a:effectLst>
        </p:spPr>
        <p:txBody>
          <a:bodyPr anchor="ctr"/>
          <a:lstStyle/>
          <a:p>
            <a:pPr algn="ctr">
              <a:defRPr/>
            </a:pPr>
            <a:endParaRPr lang="en-US">
              <a:solidFill>
                <a:schemeClr val="lt1"/>
              </a:solidFill>
              <a:latin typeface="+mn-lt"/>
              <a:ea typeface="+mn-ea"/>
            </a:endParaRPr>
          </a:p>
        </p:txBody>
      </p:sp>
      <p:sp>
        <p:nvSpPr>
          <p:cNvPr id="5" name="Rectangle 4"/>
          <p:cNvSpPr>
            <a:spLocks noChangeArrowheads="1"/>
          </p:cNvSpPr>
          <p:nvPr/>
        </p:nvSpPr>
        <p:spPr bwMode="auto">
          <a:xfrm>
            <a:off x="3235450" y="1828800"/>
            <a:ext cx="5647763" cy="352926"/>
          </a:xfrm>
          <a:prstGeom prst="rect">
            <a:avLst/>
          </a:prstGeom>
          <a:gradFill rotWithShape="1">
            <a:gsLst>
              <a:gs pos="0">
                <a:srgbClr val="AFE0E4"/>
              </a:gs>
              <a:gs pos="20000">
                <a:srgbClr val="AFDEE2"/>
              </a:gs>
              <a:gs pos="100000">
                <a:srgbClr val="85AAAD"/>
              </a:gs>
            </a:gsLst>
            <a:lin ang="5400000"/>
          </a:gradFill>
          <a:ln w="9525">
            <a:solidFill>
              <a:srgbClr val="B6DCDF"/>
            </a:solidFill>
            <a:miter lim="800000"/>
            <a:headEnd/>
            <a:tailEnd/>
          </a:ln>
          <a:effectLst>
            <a:outerShdw dist="23000" dir="5400000" rotWithShape="0">
              <a:srgbClr val="808080">
                <a:alpha val="34999"/>
              </a:srgbClr>
            </a:outerShdw>
          </a:effectLst>
        </p:spPr>
        <p:txBody>
          <a:bodyPr anchor="ctr"/>
          <a:lstStyle/>
          <a:p>
            <a:pPr algn="ctr">
              <a:defRPr/>
            </a:pPr>
            <a:endParaRPr lang="en-US">
              <a:solidFill>
                <a:schemeClr val="lt1"/>
              </a:solidFill>
              <a:latin typeface="+mn-lt"/>
              <a:ea typeface="+mn-ea"/>
            </a:endParaRPr>
          </a:p>
        </p:txBody>
      </p:sp>
      <p:sp>
        <p:nvSpPr>
          <p:cNvPr id="8" name="Rectangle 7"/>
          <p:cNvSpPr>
            <a:spLocks noChangeArrowheads="1"/>
          </p:cNvSpPr>
          <p:nvPr/>
        </p:nvSpPr>
        <p:spPr bwMode="auto">
          <a:xfrm>
            <a:off x="3235448" y="2836659"/>
            <a:ext cx="5647763" cy="352926"/>
          </a:xfrm>
          <a:prstGeom prst="rect">
            <a:avLst/>
          </a:prstGeom>
          <a:gradFill rotWithShape="1">
            <a:gsLst>
              <a:gs pos="0">
                <a:srgbClr val="AFE0E4"/>
              </a:gs>
              <a:gs pos="20000">
                <a:srgbClr val="AFDEE2"/>
              </a:gs>
              <a:gs pos="100000">
                <a:srgbClr val="85AAAD"/>
              </a:gs>
            </a:gsLst>
            <a:lin ang="5400000"/>
          </a:gradFill>
          <a:ln w="9525">
            <a:solidFill>
              <a:srgbClr val="B6DCDF"/>
            </a:solidFill>
            <a:miter lim="800000"/>
            <a:headEnd/>
            <a:tailEnd/>
          </a:ln>
          <a:effectLst>
            <a:outerShdw dist="23000" dir="5400000" rotWithShape="0">
              <a:srgbClr val="808080">
                <a:alpha val="34999"/>
              </a:srgbClr>
            </a:outerShdw>
          </a:effectLst>
        </p:spPr>
        <p:txBody>
          <a:bodyPr anchor="ctr"/>
          <a:lstStyle/>
          <a:p>
            <a:pPr algn="ctr">
              <a:defRPr/>
            </a:pPr>
            <a:endParaRPr lang="en-US">
              <a:solidFill>
                <a:schemeClr val="lt1"/>
              </a:solidFill>
              <a:latin typeface="+mn-lt"/>
              <a:ea typeface="+mn-ea"/>
            </a:endParaRPr>
          </a:p>
        </p:txBody>
      </p:sp>
      <p:sp>
        <p:nvSpPr>
          <p:cNvPr id="9" name="Rectangle 8"/>
          <p:cNvSpPr>
            <a:spLocks noChangeArrowheads="1"/>
          </p:cNvSpPr>
          <p:nvPr/>
        </p:nvSpPr>
        <p:spPr bwMode="auto">
          <a:xfrm>
            <a:off x="3235449" y="2229852"/>
            <a:ext cx="5647763" cy="558681"/>
          </a:xfrm>
          <a:prstGeom prst="rect">
            <a:avLst/>
          </a:prstGeom>
          <a:gradFill rotWithShape="1">
            <a:gsLst>
              <a:gs pos="0">
                <a:srgbClr val="AFE0E4"/>
              </a:gs>
              <a:gs pos="20000">
                <a:srgbClr val="AFDEE2"/>
              </a:gs>
              <a:gs pos="100000">
                <a:srgbClr val="85AAAD"/>
              </a:gs>
            </a:gsLst>
            <a:lin ang="5400000"/>
          </a:gradFill>
          <a:ln w="9525">
            <a:solidFill>
              <a:srgbClr val="B6DCDF"/>
            </a:solidFill>
            <a:miter lim="800000"/>
            <a:headEnd/>
            <a:tailEnd/>
          </a:ln>
          <a:effectLst>
            <a:outerShdw dist="23000" dir="5400000" rotWithShape="0">
              <a:srgbClr val="808080">
                <a:alpha val="34999"/>
              </a:srgbClr>
            </a:outerShdw>
          </a:effectLst>
        </p:spPr>
        <p:txBody>
          <a:bodyPr anchor="ctr"/>
          <a:lstStyle/>
          <a:p>
            <a:pPr algn="ctr">
              <a:defRPr/>
            </a:pPr>
            <a:endParaRPr lang="en-US">
              <a:solidFill>
                <a:schemeClr val="lt1"/>
              </a:solidFill>
              <a:latin typeface="+mn-lt"/>
              <a:ea typeface="+mn-ea"/>
            </a:endParaRPr>
          </a:p>
        </p:txBody>
      </p:sp>
      <p:sp>
        <p:nvSpPr>
          <p:cNvPr id="10" name="Rectangle 9"/>
          <p:cNvSpPr>
            <a:spLocks noChangeArrowheads="1"/>
          </p:cNvSpPr>
          <p:nvPr/>
        </p:nvSpPr>
        <p:spPr bwMode="auto">
          <a:xfrm>
            <a:off x="3235448" y="3263870"/>
            <a:ext cx="5647763" cy="558681"/>
          </a:xfrm>
          <a:prstGeom prst="rect">
            <a:avLst/>
          </a:prstGeom>
          <a:gradFill rotWithShape="1">
            <a:gsLst>
              <a:gs pos="0">
                <a:srgbClr val="AFE0E4"/>
              </a:gs>
              <a:gs pos="20000">
                <a:srgbClr val="AFDEE2"/>
              </a:gs>
              <a:gs pos="100000">
                <a:srgbClr val="85AAAD"/>
              </a:gs>
            </a:gsLst>
            <a:lin ang="5400000"/>
          </a:gradFill>
          <a:ln w="9525">
            <a:solidFill>
              <a:srgbClr val="B6DCDF"/>
            </a:solidFill>
            <a:miter lim="800000"/>
            <a:headEnd/>
            <a:tailEnd/>
          </a:ln>
          <a:effectLst>
            <a:outerShdw dist="23000" dir="5400000" rotWithShape="0">
              <a:srgbClr val="808080">
                <a:alpha val="34999"/>
              </a:srgbClr>
            </a:outerShdw>
          </a:effectLst>
        </p:spPr>
        <p:txBody>
          <a:bodyPr anchor="ctr"/>
          <a:lstStyle/>
          <a:p>
            <a:pPr algn="ctr">
              <a:defRPr/>
            </a:pPr>
            <a:endParaRPr lang="en-US">
              <a:solidFill>
                <a:schemeClr val="lt1"/>
              </a:solidFill>
              <a:latin typeface="+mn-lt"/>
              <a:ea typeface="+mn-ea"/>
            </a:endParaRPr>
          </a:p>
        </p:txBody>
      </p:sp>
      <p:sp>
        <p:nvSpPr>
          <p:cNvPr id="11" name="Rectangle 10"/>
          <p:cNvSpPr>
            <a:spLocks noChangeArrowheads="1"/>
          </p:cNvSpPr>
          <p:nvPr/>
        </p:nvSpPr>
        <p:spPr bwMode="auto">
          <a:xfrm>
            <a:off x="3235447" y="3852369"/>
            <a:ext cx="5647763" cy="558681"/>
          </a:xfrm>
          <a:prstGeom prst="rect">
            <a:avLst/>
          </a:prstGeom>
          <a:gradFill rotWithShape="1">
            <a:gsLst>
              <a:gs pos="0">
                <a:srgbClr val="AFE0E4"/>
              </a:gs>
              <a:gs pos="20000">
                <a:srgbClr val="AFDEE2"/>
              </a:gs>
              <a:gs pos="100000">
                <a:srgbClr val="85AAAD"/>
              </a:gs>
            </a:gsLst>
            <a:lin ang="5400000"/>
          </a:gradFill>
          <a:ln w="9525">
            <a:solidFill>
              <a:srgbClr val="B6DCDF"/>
            </a:solidFill>
            <a:miter lim="800000"/>
            <a:headEnd/>
            <a:tailEnd/>
          </a:ln>
          <a:effectLst>
            <a:outerShdw dist="23000" dir="5400000" rotWithShape="0">
              <a:srgbClr val="808080">
                <a:alpha val="34999"/>
              </a:srgbClr>
            </a:outerShdw>
          </a:effectLst>
        </p:spPr>
        <p:txBody>
          <a:bodyPr anchor="ctr"/>
          <a:lstStyle/>
          <a:p>
            <a:pPr algn="ctr">
              <a:defRPr/>
            </a:pPr>
            <a:endParaRPr lang="en-US">
              <a:solidFill>
                <a:schemeClr val="lt1"/>
              </a:solidFill>
              <a:latin typeface="+mn-lt"/>
              <a:ea typeface="+mn-ea"/>
            </a:endParaRPr>
          </a:p>
        </p:txBody>
      </p:sp>
      <p:sp>
        <p:nvSpPr>
          <p:cNvPr id="12" name="Rectangle 11"/>
          <p:cNvSpPr>
            <a:spLocks noChangeArrowheads="1"/>
          </p:cNvSpPr>
          <p:nvPr/>
        </p:nvSpPr>
        <p:spPr bwMode="auto">
          <a:xfrm>
            <a:off x="3235446" y="4469630"/>
            <a:ext cx="5647763" cy="558681"/>
          </a:xfrm>
          <a:prstGeom prst="rect">
            <a:avLst/>
          </a:prstGeom>
          <a:gradFill rotWithShape="1">
            <a:gsLst>
              <a:gs pos="0">
                <a:srgbClr val="AFE0E4"/>
              </a:gs>
              <a:gs pos="20000">
                <a:srgbClr val="AFDEE2"/>
              </a:gs>
              <a:gs pos="100000">
                <a:srgbClr val="85AAAD"/>
              </a:gs>
            </a:gsLst>
            <a:lin ang="5400000"/>
          </a:gradFill>
          <a:ln w="9525">
            <a:solidFill>
              <a:srgbClr val="B6DCDF"/>
            </a:solidFill>
            <a:miter lim="800000"/>
            <a:headEnd/>
            <a:tailEnd/>
          </a:ln>
          <a:effectLst>
            <a:outerShdw dist="23000" dir="5400000" rotWithShape="0">
              <a:srgbClr val="808080">
                <a:alpha val="34999"/>
              </a:srgbClr>
            </a:outerShdw>
          </a:effectLst>
        </p:spPr>
        <p:txBody>
          <a:bodyPr anchor="ctr"/>
          <a:lstStyle/>
          <a:p>
            <a:pPr algn="ctr">
              <a:defRPr/>
            </a:pPr>
            <a:endParaRPr lang="en-US">
              <a:solidFill>
                <a:schemeClr val="lt1"/>
              </a:solidFill>
              <a:latin typeface="+mn-lt"/>
              <a:ea typeface="+mn-ea"/>
            </a:endParaRPr>
          </a:p>
        </p:txBody>
      </p:sp>
      <p:sp>
        <p:nvSpPr>
          <p:cNvPr id="13" name="Rectangle 12"/>
          <p:cNvSpPr>
            <a:spLocks noChangeArrowheads="1"/>
          </p:cNvSpPr>
          <p:nvPr/>
        </p:nvSpPr>
        <p:spPr bwMode="auto">
          <a:xfrm>
            <a:off x="3235446" y="5086891"/>
            <a:ext cx="5647763" cy="558681"/>
          </a:xfrm>
          <a:prstGeom prst="rect">
            <a:avLst/>
          </a:prstGeom>
          <a:gradFill rotWithShape="1">
            <a:gsLst>
              <a:gs pos="0">
                <a:srgbClr val="AFE0E4"/>
              </a:gs>
              <a:gs pos="20000">
                <a:srgbClr val="AFDEE2"/>
              </a:gs>
              <a:gs pos="100000">
                <a:srgbClr val="85AAAD"/>
              </a:gs>
            </a:gsLst>
            <a:lin ang="5400000"/>
          </a:gradFill>
          <a:ln w="9525">
            <a:solidFill>
              <a:srgbClr val="B6DCDF"/>
            </a:solidFill>
            <a:miter lim="800000"/>
            <a:headEnd/>
            <a:tailEnd/>
          </a:ln>
          <a:effectLst>
            <a:outerShdw dist="23000" dir="5400000" rotWithShape="0">
              <a:srgbClr val="808080">
                <a:alpha val="34999"/>
              </a:srgbClr>
            </a:outerShdw>
          </a:effectLst>
        </p:spPr>
        <p:txBody>
          <a:bodyPr anchor="ctr"/>
          <a:lstStyle/>
          <a:p>
            <a:pPr algn="ctr">
              <a:defRPr/>
            </a:pPr>
            <a:endParaRPr lang="en-US">
              <a:solidFill>
                <a:schemeClr val="lt1"/>
              </a:solidFill>
              <a:latin typeface="+mn-lt"/>
              <a:ea typeface="+mn-ea"/>
            </a:endParaRPr>
          </a:p>
        </p:txBody>
      </p:sp>
      <p:sp>
        <p:nvSpPr>
          <p:cNvPr id="14" name="Rectangle 13"/>
          <p:cNvSpPr>
            <a:spLocks noChangeArrowheads="1"/>
          </p:cNvSpPr>
          <p:nvPr/>
        </p:nvSpPr>
        <p:spPr bwMode="auto">
          <a:xfrm>
            <a:off x="3235445" y="5704152"/>
            <a:ext cx="5647763" cy="558681"/>
          </a:xfrm>
          <a:prstGeom prst="rect">
            <a:avLst/>
          </a:prstGeom>
          <a:gradFill rotWithShape="1">
            <a:gsLst>
              <a:gs pos="0">
                <a:srgbClr val="AFE0E4"/>
              </a:gs>
              <a:gs pos="20000">
                <a:srgbClr val="AFDEE2"/>
              </a:gs>
              <a:gs pos="100000">
                <a:srgbClr val="85AAAD"/>
              </a:gs>
            </a:gsLst>
            <a:lin ang="5400000"/>
          </a:gradFill>
          <a:ln w="9525">
            <a:solidFill>
              <a:srgbClr val="B6DCDF"/>
            </a:solidFill>
            <a:miter lim="800000"/>
            <a:headEnd/>
            <a:tailEnd/>
          </a:ln>
          <a:effectLst>
            <a:outerShdw dist="23000" dir="5400000" rotWithShape="0">
              <a:srgbClr val="808080">
                <a:alpha val="34999"/>
              </a:srgbClr>
            </a:outerShdw>
          </a:effectLst>
        </p:spPr>
        <p:txBody>
          <a:bodyPr anchor="ctr"/>
          <a:lstStyle/>
          <a:p>
            <a:pPr algn="ctr">
              <a:defRPr/>
            </a:pPr>
            <a:endParaRPr lang="en-US">
              <a:solidFill>
                <a:schemeClr val="lt1"/>
              </a:solidFill>
              <a:latin typeface="+mn-lt"/>
              <a:ea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grpId="0" nodeType="clickEffect">
                                  <p:stCondLst>
                                    <p:cond delay="0"/>
                                  </p:stCondLst>
                                  <p:childTnLst>
                                    <p:animEffect transition="out" filter="blinds(horizontal)">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0" nodeType="clickEffect">
                                  <p:stCondLst>
                                    <p:cond delay="0"/>
                                  </p:stCondLst>
                                  <p:childTnLst>
                                    <p:animEffect transition="out" filter="blinds(horizontal)">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3" presetClass="exit" presetSubtype="10" fill="hold" grpId="0" nodeType="clickEffect">
                                  <p:stCondLst>
                                    <p:cond delay="0"/>
                                  </p:stCondLst>
                                  <p:childTnLst>
                                    <p:animEffect transition="out" filter="blinds(horizontal)">
                                      <p:cBhvr>
                                        <p:cTn id="16" dur="500"/>
                                        <p:tgtEl>
                                          <p:spTgt spid="9"/>
                                        </p:tgtEl>
                                      </p:cBhvr>
                                    </p:animEffect>
                                    <p:set>
                                      <p:cBhvr>
                                        <p:cTn id="17" dur="1" fill="hold">
                                          <p:stCondLst>
                                            <p:cond delay="499"/>
                                          </p:stCondLst>
                                        </p:cTn>
                                        <p:tgtEl>
                                          <p:spTgt spid="9"/>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3" presetClass="exit" presetSubtype="10" fill="hold" grpId="0" nodeType="clickEffect">
                                  <p:stCondLst>
                                    <p:cond delay="0"/>
                                  </p:stCondLst>
                                  <p:childTnLst>
                                    <p:animEffect transition="out" filter="blinds(horizontal)">
                                      <p:cBhvr>
                                        <p:cTn id="21" dur="500"/>
                                        <p:tgtEl>
                                          <p:spTgt spid="8"/>
                                        </p:tgtEl>
                                      </p:cBhvr>
                                    </p:animEffect>
                                    <p:set>
                                      <p:cBhvr>
                                        <p:cTn id="22" dur="1" fill="hold">
                                          <p:stCondLst>
                                            <p:cond delay="499"/>
                                          </p:stCondLst>
                                        </p:cTn>
                                        <p:tgtEl>
                                          <p:spTgt spid="8"/>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3" presetClass="exit" presetSubtype="10" fill="hold" grpId="0" nodeType="clickEffect">
                                  <p:stCondLst>
                                    <p:cond delay="0"/>
                                  </p:stCondLst>
                                  <p:childTnLst>
                                    <p:animEffect transition="out" filter="blinds(horizontal)">
                                      <p:cBhvr>
                                        <p:cTn id="26" dur="500"/>
                                        <p:tgtEl>
                                          <p:spTgt spid="10"/>
                                        </p:tgtEl>
                                      </p:cBhvr>
                                    </p:animEffect>
                                    <p:set>
                                      <p:cBhvr>
                                        <p:cTn id="27" dur="1" fill="hold">
                                          <p:stCondLst>
                                            <p:cond delay="499"/>
                                          </p:stCondLst>
                                        </p:cTn>
                                        <p:tgtEl>
                                          <p:spTgt spid="10"/>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3" presetClass="exit" presetSubtype="10" fill="hold" grpId="0" nodeType="clickEffect">
                                  <p:stCondLst>
                                    <p:cond delay="0"/>
                                  </p:stCondLst>
                                  <p:childTnLst>
                                    <p:animEffect transition="out" filter="blinds(horizontal)">
                                      <p:cBhvr>
                                        <p:cTn id="31" dur="500"/>
                                        <p:tgtEl>
                                          <p:spTgt spid="11"/>
                                        </p:tgtEl>
                                      </p:cBhvr>
                                    </p:animEffect>
                                    <p:set>
                                      <p:cBhvr>
                                        <p:cTn id="32" dur="1" fill="hold">
                                          <p:stCondLst>
                                            <p:cond delay="499"/>
                                          </p:stCondLst>
                                        </p:cTn>
                                        <p:tgtEl>
                                          <p:spTgt spid="11"/>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3" presetClass="exit" presetSubtype="10" fill="hold" grpId="0" nodeType="clickEffect">
                                  <p:stCondLst>
                                    <p:cond delay="0"/>
                                  </p:stCondLst>
                                  <p:childTnLst>
                                    <p:animEffect transition="out" filter="blinds(horizontal)">
                                      <p:cBhvr>
                                        <p:cTn id="36" dur="500"/>
                                        <p:tgtEl>
                                          <p:spTgt spid="12"/>
                                        </p:tgtEl>
                                      </p:cBhvr>
                                    </p:animEffect>
                                    <p:set>
                                      <p:cBhvr>
                                        <p:cTn id="37" dur="1" fill="hold">
                                          <p:stCondLst>
                                            <p:cond delay="499"/>
                                          </p:stCondLst>
                                        </p:cTn>
                                        <p:tgtEl>
                                          <p:spTgt spid="12"/>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3" presetClass="exit" presetSubtype="10" fill="hold" grpId="0" nodeType="clickEffect">
                                  <p:stCondLst>
                                    <p:cond delay="0"/>
                                  </p:stCondLst>
                                  <p:childTnLst>
                                    <p:animEffect transition="out" filter="blinds(horizontal)">
                                      <p:cBhvr>
                                        <p:cTn id="41" dur="500"/>
                                        <p:tgtEl>
                                          <p:spTgt spid="13"/>
                                        </p:tgtEl>
                                      </p:cBhvr>
                                    </p:animEffect>
                                    <p:set>
                                      <p:cBhvr>
                                        <p:cTn id="42" dur="1" fill="hold">
                                          <p:stCondLst>
                                            <p:cond delay="499"/>
                                          </p:stCondLst>
                                        </p:cTn>
                                        <p:tgtEl>
                                          <p:spTgt spid="13"/>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3" presetClass="exit" presetSubtype="10" fill="hold" grpId="0" nodeType="clickEffect">
                                  <p:stCondLst>
                                    <p:cond delay="0"/>
                                  </p:stCondLst>
                                  <p:childTnLst>
                                    <p:animEffect transition="out" filter="blinds(horizontal)">
                                      <p:cBhvr>
                                        <p:cTn id="46" dur="500"/>
                                        <p:tgtEl>
                                          <p:spTgt spid="14"/>
                                        </p:tgtEl>
                                      </p:cBhvr>
                                    </p:animEffect>
                                    <p:set>
                                      <p:cBhvr>
                                        <p:cTn id="47" dur="1" fill="hold">
                                          <p:stCondLst>
                                            <p:cond delay="4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8" grpId="0" animBg="1"/>
      <p:bldP spid="9" grpId="0" animBg="1"/>
      <p:bldP spid="10" grpId="0" animBg="1"/>
      <p:bldP spid="11" grpId="0" animBg="1"/>
      <p:bldP spid="12" grpId="0" animBg="1"/>
      <p:bldP spid="13" grpId="0" animBg="1"/>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a:t>
            </a:r>
            <a:endParaRPr lang="en-GB" dirty="0"/>
          </a:p>
        </p:txBody>
      </p:sp>
      <p:sp>
        <p:nvSpPr>
          <p:cNvPr id="3" name="Content Placeholder 2"/>
          <p:cNvSpPr>
            <a:spLocks noGrp="1"/>
          </p:cNvSpPr>
          <p:nvPr>
            <p:ph idx="1"/>
          </p:nvPr>
        </p:nvSpPr>
        <p:spPr/>
        <p:txBody>
          <a:bodyPr>
            <a:normAutofit/>
          </a:bodyPr>
          <a:lstStyle/>
          <a:p>
            <a:pPr marL="68580" indent="0">
              <a:buNone/>
            </a:pPr>
            <a:r>
              <a:rPr lang="en-GB" dirty="0" smtClean="0"/>
              <a:t>2. Use </a:t>
            </a:r>
            <a:r>
              <a:rPr lang="en-GB" dirty="0"/>
              <a:t>page 35 to find </a:t>
            </a:r>
            <a:r>
              <a:rPr lang="en-GB" dirty="0" smtClean="0"/>
              <a:t>out:</a:t>
            </a:r>
          </a:p>
          <a:p>
            <a:pPr marL="68580" indent="0">
              <a:buNone/>
            </a:pPr>
            <a:r>
              <a:rPr lang="en-GB" dirty="0"/>
              <a:t>	</a:t>
            </a:r>
            <a:r>
              <a:rPr lang="en-GB" dirty="0" smtClean="0"/>
              <a:t>a) How biomass is </a:t>
            </a:r>
            <a:r>
              <a:rPr lang="en-GB" dirty="0"/>
              <a:t>measured? </a:t>
            </a:r>
            <a:endParaRPr lang="en-GB" dirty="0" smtClean="0"/>
          </a:p>
          <a:p>
            <a:pPr marL="68580" indent="0">
              <a:buNone/>
            </a:pPr>
            <a:r>
              <a:rPr lang="en-GB" dirty="0"/>
              <a:t>	</a:t>
            </a:r>
            <a:r>
              <a:rPr lang="en-GB" dirty="0" smtClean="0"/>
              <a:t>b) What </a:t>
            </a:r>
            <a:r>
              <a:rPr lang="en-GB" dirty="0"/>
              <a:t>happens during </a:t>
            </a:r>
            <a:r>
              <a:rPr lang="en-GB" dirty="0" smtClean="0"/>
              <a:t>calorimetry?</a:t>
            </a:r>
          </a:p>
          <a:p>
            <a:pPr marL="68580" indent="0">
              <a:buNone/>
            </a:pPr>
            <a:endParaRPr lang="en-GB" dirty="0" smtClean="0"/>
          </a:p>
          <a:p>
            <a:pPr marL="68580" lvl="0" indent="0">
              <a:buNone/>
            </a:pPr>
            <a:endParaRPr lang="en-GB" dirty="0" smtClean="0"/>
          </a:p>
          <a:p>
            <a:pPr marL="68580" lvl="0" indent="0">
              <a:buNone/>
            </a:pPr>
            <a:r>
              <a:rPr lang="en-GB" dirty="0" smtClean="0"/>
              <a:t>3. Complete ‘Summary questions’ on page 35. </a:t>
            </a:r>
          </a:p>
          <a:p>
            <a:pPr marL="525780" indent="-457200">
              <a:buFont typeface="+mj-lt"/>
              <a:buAutoNum type="arabicPeriod"/>
            </a:pPr>
            <a:endParaRPr lang="en-GB" dirty="0"/>
          </a:p>
        </p:txBody>
      </p:sp>
      <p:sp>
        <p:nvSpPr>
          <p:cNvPr id="4" name="Rectangle 3"/>
          <p:cNvSpPr/>
          <p:nvPr/>
        </p:nvSpPr>
        <p:spPr>
          <a:xfrm>
            <a:off x="822191" y="3847307"/>
            <a:ext cx="7467342" cy="461665"/>
          </a:xfrm>
          <a:prstGeom prst="rect">
            <a:avLst/>
          </a:prstGeom>
        </p:spPr>
        <p:txBody>
          <a:bodyPr wrap="square">
            <a:spAutoFit/>
          </a:bodyPr>
          <a:lstStyle/>
          <a:p>
            <a:r>
              <a:rPr lang="en-GB" dirty="0">
                <a:hlinkClick r:id="rId2"/>
              </a:rPr>
              <a:t>https://</a:t>
            </a:r>
            <a:r>
              <a:rPr lang="en-GB" dirty="0" smtClean="0">
                <a:hlinkClick r:id="rId2"/>
              </a:rPr>
              <a:t>www.youtube.com/watch?v=hVYBTNLhsGM</a:t>
            </a:r>
            <a:r>
              <a:rPr lang="en-GB" dirty="0" smtClean="0"/>
              <a:t> </a:t>
            </a:r>
            <a:endParaRPr lang="en-GB"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3"/>
          <p:cNvSpPr>
            <a:spLocks noGrp="1"/>
          </p:cNvSpPr>
          <p:nvPr>
            <p:ph type="sldNum" sz="quarter" idx="4294967295"/>
          </p:nvPr>
        </p:nvSpPr>
        <p:spPr>
          <a:xfrm>
            <a:off x="6553200" y="6245225"/>
            <a:ext cx="2133600" cy="476250"/>
          </a:xfrm>
          <a:prstGeom prst="rect">
            <a:avLst/>
          </a:prstGeom>
          <a:noFill/>
        </p:spPr>
        <p:txBody>
          <a:bodyPr/>
          <a:lstStyle/>
          <a:p>
            <a:fld id="{F0010BC2-A5B4-43B6-A9E4-A5A27C0D0E80}" type="slidenum">
              <a:rPr lang="en-GB"/>
              <a:pPr/>
              <a:t>13</a:t>
            </a:fld>
            <a:endParaRPr lang="en-GB"/>
          </a:p>
        </p:txBody>
      </p:sp>
      <p:pic>
        <p:nvPicPr>
          <p:cNvPr id="28674" name="Picture 5" descr="pyramid"/>
          <p:cNvPicPr>
            <a:picLocks noChangeAspect="1" noChangeArrowheads="1"/>
          </p:cNvPicPr>
          <p:nvPr/>
        </p:nvPicPr>
        <p:blipFill>
          <a:blip r:embed="rId3" cstate="print"/>
          <a:srcRect/>
          <a:stretch>
            <a:fillRect/>
          </a:stretch>
        </p:blipFill>
        <p:spPr bwMode="auto">
          <a:xfrm>
            <a:off x="-19050" y="1416050"/>
            <a:ext cx="6481762" cy="4321175"/>
          </a:xfrm>
          <a:prstGeom prst="rect">
            <a:avLst/>
          </a:prstGeom>
          <a:noFill/>
          <a:ln w="9525">
            <a:noFill/>
            <a:miter lim="800000"/>
            <a:headEnd/>
            <a:tailEnd/>
          </a:ln>
        </p:spPr>
      </p:pic>
      <p:sp>
        <p:nvSpPr>
          <p:cNvPr id="28675" name="Text Box 6"/>
          <p:cNvSpPr txBox="1">
            <a:spLocks noChangeArrowheads="1"/>
          </p:cNvSpPr>
          <p:nvPr/>
        </p:nvSpPr>
        <p:spPr bwMode="auto">
          <a:xfrm>
            <a:off x="6016625" y="1246188"/>
            <a:ext cx="2651125" cy="4339650"/>
          </a:xfrm>
          <a:prstGeom prst="rect">
            <a:avLst/>
          </a:prstGeom>
          <a:noFill/>
          <a:ln w="9525">
            <a:noFill/>
            <a:miter lim="800000"/>
            <a:headEnd/>
            <a:tailEnd/>
          </a:ln>
        </p:spPr>
        <p:txBody>
          <a:bodyPr>
            <a:spAutoFit/>
          </a:bodyPr>
          <a:lstStyle/>
          <a:p>
            <a:pPr algn="ctr">
              <a:spcBef>
                <a:spcPct val="50000"/>
              </a:spcBef>
            </a:pPr>
            <a:r>
              <a:rPr lang="en-GB" sz="2800" b="1" dirty="0">
                <a:solidFill>
                  <a:schemeClr val="tx1"/>
                </a:solidFill>
                <a:latin typeface="Century Gothic" pitchFamily="34" charset="0"/>
              </a:rPr>
              <a:t>Biomass = dry mass of organisms</a:t>
            </a:r>
          </a:p>
          <a:p>
            <a:pPr algn="ctr">
              <a:spcBef>
                <a:spcPct val="50000"/>
              </a:spcBef>
            </a:pPr>
            <a:endParaRPr lang="en-GB" dirty="0">
              <a:solidFill>
                <a:schemeClr val="tx1"/>
              </a:solidFill>
              <a:latin typeface="Century Gothic" pitchFamily="34" charset="0"/>
            </a:endParaRPr>
          </a:p>
          <a:p>
            <a:pPr algn="ctr">
              <a:spcBef>
                <a:spcPct val="50000"/>
              </a:spcBef>
            </a:pPr>
            <a:r>
              <a:rPr lang="en-GB" dirty="0">
                <a:solidFill>
                  <a:schemeClr val="tx1"/>
                </a:solidFill>
                <a:latin typeface="Century Gothic" pitchFamily="34" charset="0"/>
              </a:rPr>
              <a:t>Given as </a:t>
            </a:r>
            <a:r>
              <a:rPr lang="en-GB" b="1" dirty="0">
                <a:solidFill>
                  <a:schemeClr val="tx1"/>
                </a:solidFill>
                <a:latin typeface="Century Gothic" pitchFamily="34" charset="0"/>
              </a:rPr>
              <a:t>gm</a:t>
            </a:r>
            <a:r>
              <a:rPr lang="en-GB" b="1" baseline="30000" dirty="0">
                <a:solidFill>
                  <a:schemeClr val="tx1"/>
                </a:solidFill>
                <a:latin typeface="Century Gothic" pitchFamily="34" charset="0"/>
              </a:rPr>
              <a:t>-2</a:t>
            </a:r>
            <a:r>
              <a:rPr lang="en-GB" dirty="0">
                <a:solidFill>
                  <a:schemeClr val="tx1"/>
                </a:solidFill>
                <a:latin typeface="Century Gothic" pitchFamily="34" charset="0"/>
              </a:rPr>
              <a:t> for an area</a:t>
            </a:r>
          </a:p>
          <a:p>
            <a:pPr algn="ctr">
              <a:spcBef>
                <a:spcPct val="50000"/>
              </a:spcBef>
            </a:pPr>
            <a:r>
              <a:rPr lang="en-GB" dirty="0">
                <a:solidFill>
                  <a:schemeClr val="tx1"/>
                </a:solidFill>
                <a:latin typeface="Century Gothic" pitchFamily="34" charset="0"/>
              </a:rPr>
              <a:t>Or</a:t>
            </a:r>
          </a:p>
          <a:p>
            <a:pPr algn="ctr">
              <a:spcBef>
                <a:spcPct val="50000"/>
              </a:spcBef>
            </a:pPr>
            <a:r>
              <a:rPr lang="en-GB" b="1" dirty="0">
                <a:solidFill>
                  <a:schemeClr val="tx1"/>
                </a:solidFill>
                <a:latin typeface="Century Gothic" pitchFamily="34" charset="0"/>
              </a:rPr>
              <a:t>gm</a:t>
            </a:r>
            <a:r>
              <a:rPr lang="en-GB" b="1" baseline="30000" dirty="0">
                <a:solidFill>
                  <a:schemeClr val="tx1"/>
                </a:solidFill>
                <a:latin typeface="Century Gothic" pitchFamily="34" charset="0"/>
              </a:rPr>
              <a:t>-3</a:t>
            </a:r>
            <a:r>
              <a:rPr lang="en-GB" dirty="0">
                <a:solidFill>
                  <a:schemeClr val="tx1"/>
                </a:solidFill>
                <a:latin typeface="Century Gothic" pitchFamily="34" charset="0"/>
              </a:rPr>
              <a:t> for a volume</a:t>
            </a:r>
          </a:p>
        </p:txBody>
      </p:sp>
    </p:spTree>
    <p:extLst>
      <p:ext uri="{BB962C8B-B14F-4D97-AF65-F5344CB8AC3E}">
        <p14:creationId xmlns:p14="http://schemas.microsoft.com/office/powerpoint/2010/main" val="39365709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latin typeface="Century Gothic" pitchFamily="34" charset="0"/>
                <a:cs typeface="Comic Sans MS"/>
              </a:rPr>
              <a:t>Problems</a:t>
            </a:r>
            <a:endParaRPr lang="en-US" dirty="0">
              <a:latin typeface="Century Gothic" pitchFamily="34" charset="0"/>
              <a:cs typeface="Comic Sans MS"/>
            </a:endParaRPr>
          </a:p>
        </p:txBody>
      </p:sp>
      <p:sp>
        <p:nvSpPr>
          <p:cNvPr id="3" name="Content Placeholder 2"/>
          <p:cNvSpPr>
            <a:spLocks noGrp="1"/>
          </p:cNvSpPr>
          <p:nvPr>
            <p:ph idx="1"/>
          </p:nvPr>
        </p:nvSpPr>
        <p:spPr>
          <a:xfrm>
            <a:off x="1043492" y="2323652"/>
            <a:ext cx="6777317" cy="3772348"/>
          </a:xfrm>
        </p:spPr>
        <p:txBody>
          <a:bodyPr>
            <a:normAutofit/>
          </a:bodyPr>
          <a:lstStyle/>
          <a:p>
            <a:pPr marL="582930" indent="-514350">
              <a:buFont typeface="+mj-lt"/>
              <a:buAutoNum type="arabicPeriod"/>
              <a:defRPr/>
            </a:pPr>
            <a:r>
              <a:rPr lang="en-US" sz="2800" dirty="0" smtClean="0">
                <a:latin typeface="Century Gothic" pitchFamily="34" charset="0"/>
                <a:cs typeface="Comic Sans MS"/>
              </a:rPr>
              <a:t>Fresh mass is quite easy to access but varying amounts of </a:t>
            </a:r>
            <a:r>
              <a:rPr lang="en-US" sz="2800" b="1" dirty="0" smtClean="0">
                <a:solidFill>
                  <a:schemeClr val="accent1"/>
                </a:solidFill>
                <a:latin typeface="Century Gothic" pitchFamily="34" charset="0"/>
                <a:cs typeface="Comic Sans MS"/>
              </a:rPr>
              <a:t>water</a:t>
            </a:r>
            <a:r>
              <a:rPr lang="en-US" sz="2800" dirty="0" smtClean="0">
                <a:latin typeface="Century Gothic" pitchFamily="34" charset="0"/>
                <a:cs typeface="Comic Sans MS"/>
              </a:rPr>
              <a:t> makes it unreliable.</a:t>
            </a:r>
          </a:p>
          <a:p>
            <a:pPr marL="582930" indent="-514350">
              <a:buFont typeface="+mj-lt"/>
              <a:buAutoNum type="arabicPeriod"/>
              <a:defRPr/>
            </a:pPr>
            <a:endParaRPr lang="en-US" sz="2800" dirty="0" smtClean="0">
              <a:latin typeface="Century Gothic" pitchFamily="34" charset="0"/>
              <a:cs typeface="Comic Sans MS"/>
            </a:endParaRPr>
          </a:p>
          <a:p>
            <a:pPr marL="582930" indent="-514350">
              <a:buFont typeface="+mj-lt"/>
              <a:buAutoNum type="arabicPeriod"/>
              <a:defRPr/>
            </a:pPr>
            <a:r>
              <a:rPr lang="en-US" sz="2800" dirty="0" smtClean="0">
                <a:latin typeface="Century Gothic" pitchFamily="34" charset="0"/>
                <a:cs typeface="Comic Sans MS"/>
              </a:rPr>
              <a:t>Use dry mass but the organisms must be </a:t>
            </a:r>
            <a:r>
              <a:rPr lang="en-US" sz="2800" b="1" dirty="0" smtClean="0">
                <a:solidFill>
                  <a:schemeClr val="accent1"/>
                </a:solidFill>
                <a:latin typeface="Century Gothic" pitchFamily="34" charset="0"/>
                <a:cs typeface="Comic Sans MS"/>
              </a:rPr>
              <a:t>killed</a:t>
            </a:r>
            <a:r>
              <a:rPr lang="en-US" sz="2800" dirty="0" smtClean="0">
                <a:latin typeface="Century Gothic" pitchFamily="34" charset="0"/>
                <a:cs typeface="Comic Sans MS"/>
              </a:rPr>
              <a:t>, therefore only </a:t>
            </a:r>
            <a:r>
              <a:rPr lang="en-US" sz="2800" b="1" dirty="0" smtClean="0">
                <a:solidFill>
                  <a:schemeClr val="accent1"/>
                </a:solidFill>
                <a:latin typeface="Century Gothic" pitchFamily="34" charset="0"/>
                <a:cs typeface="Comic Sans MS"/>
              </a:rPr>
              <a:t>small</a:t>
            </a:r>
            <a:r>
              <a:rPr lang="en-US" sz="2800" dirty="0" smtClean="0">
                <a:latin typeface="Century Gothic" pitchFamily="34" charset="0"/>
                <a:cs typeface="Comic Sans MS"/>
              </a:rPr>
              <a:t> </a:t>
            </a:r>
            <a:r>
              <a:rPr lang="en-US" sz="2800" b="1" dirty="0" smtClean="0">
                <a:solidFill>
                  <a:schemeClr val="accent1"/>
                </a:solidFill>
                <a:latin typeface="Century Gothic" pitchFamily="34" charset="0"/>
                <a:cs typeface="Comic Sans MS"/>
              </a:rPr>
              <a:t>sample</a:t>
            </a:r>
            <a:r>
              <a:rPr lang="en-US" sz="2800" dirty="0" smtClean="0">
                <a:latin typeface="Century Gothic" pitchFamily="34" charset="0"/>
                <a:cs typeface="Comic Sans MS"/>
              </a:rPr>
              <a:t>, which may not be representative.</a:t>
            </a:r>
          </a:p>
        </p:txBody>
      </p:sp>
    </p:spTree>
    <p:extLst>
      <p:ext uri="{BB962C8B-B14F-4D97-AF65-F5344CB8AC3E}">
        <p14:creationId xmlns:p14="http://schemas.microsoft.com/office/powerpoint/2010/main" val="2397317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title"/>
          </p:nvPr>
        </p:nvSpPr>
        <p:spPr/>
        <p:txBody>
          <a:bodyPr/>
          <a:lstStyle/>
          <a:p>
            <a:pPr eaLnBrk="1" hangingPunct="1">
              <a:defRPr/>
            </a:pPr>
            <a:r>
              <a:rPr lang="en-GB" dirty="0" smtClean="0">
                <a:latin typeface="Century Gothic" pitchFamily="34" charset="0"/>
                <a:cs typeface="Comic Sans MS"/>
              </a:rPr>
              <a:t>Measuring biomass</a:t>
            </a:r>
          </a:p>
        </p:txBody>
      </p:sp>
      <p:sp>
        <p:nvSpPr>
          <p:cNvPr id="132099" name="Rectangle 3"/>
          <p:cNvSpPr>
            <a:spLocks noGrp="1" noChangeArrowheads="1"/>
          </p:cNvSpPr>
          <p:nvPr>
            <p:ph idx="1"/>
          </p:nvPr>
        </p:nvSpPr>
        <p:spPr/>
        <p:txBody>
          <a:bodyPr/>
          <a:lstStyle/>
          <a:p>
            <a:pPr eaLnBrk="1" hangingPunct="1">
              <a:lnSpc>
                <a:spcPct val="80000"/>
              </a:lnSpc>
              <a:buNone/>
              <a:defRPr/>
            </a:pPr>
            <a:r>
              <a:rPr lang="en-GB" sz="2800" b="1" dirty="0" smtClean="0">
                <a:latin typeface="Century Gothic" pitchFamily="34" charset="0"/>
                <a:cs typeface="Comic Sans MS"/>
              </a:rPr>
              <a:t>Problem: </a:t>
            </a:r>
          </a:p>
          <a:p>
            <a:pPr eaLnBrk="1" hangingPunct="1">
              <a:lnSpc>
                <a:spcPct val="80000"/>
              </a:lnSpc>
              <a:buNone/>
              <a:defRPr/>
            </a:pPr>
            <a:r>
              <a:rPr lang="en-GB" sz="2800" dirty="0" smtClean="0">
                <a:latin typeface="Century Gothic" pitchFamily="34" charset="0"/>
                <a:cs typeface="Comic Sans MS"/>
              </a:rPr>
              <a:t>e.g. finding the biomass of worms</a:t>
            </a:r>
          </a:p>
          <a:p>
            <a:pPr eaLnBrk="1" hangingPunct="1">
              <a:lnSpc>
                <a:spcPct val="80000"/>
              </a:lnSpc>
              <a:buNone/>
              <a:defRPr/>
            </a:pPr>
            <a:r>
              <a:rPr lang="en-GB" sz="2800" dirty="0" smtClean="0">
                <a:latin typeface="Century Gothic" pitchFamily="34" charset="0"/>
                <a:cs typeface="Comic Sans MS"/>
              </a:rPr>
              <a:t>			Why is this so hard?</a:t>
            </a:r>
          </a:p>
          <a:p>
            <a:pPr eaLnBrk="1" hangingPunct="1">
              <a:lnSpc>
                <a:spcPct val="80000"/>
              </a:lnSpc>
              <a:buNone/>
              <a:defRPr/>
            </a:pPr>
            <a:r>
              <a:rPr lang="en-GB" sz="2800" dirty="0" smtClean="0">
                <a:latin typeface="Century Gothic" pitchFamily="34" charset="0"/>
                <a:cs typeface="Comic Sans MS"/>
              </a:rPr>
              <a:t>			How would you do it?</a:t>
            </a:r>
          </a:p>
        </p:txBody>
      </p:sp>
      <p:sp>
        <p:nvSpPr>
          <p:cNvPr id="7" name="Rectangle 25"/>
          <p:cNvSpPr>
            <a:spLocks noGrp="1" noChangeArrowheads="1"/>
          </p:cNvSpPr>
          <p:nvPr>
            <p:ph type="sldNum" sz="quarter" idx="12"/>
          </p:nvPr>
        </p:nvSpPr>
        <p:spPr>
          <a:prstGeom prst="rect">
            <a:avLst/>
          </a:prstGeom>
          <a:noFill/>
        </p:spPr>
        <p:txBody>
          <a:bodyPr/>
          <a:lstStyle/>
          <a:p>
            <a:pPr algn="ctr"/>
            <a:fld id="{E7D95DC3-B1E0-4FD0-945B-CC37B3A10ECD}" type="slidenum">
              <a:rPr lang="en-GB"/>
              <a:pPr algn="ctr"/>
              <a:t>15</a:t>
            </a:fld>
            <a:endParaRPr lang="en-GB"/>
          </a:p>
        </p:txBody>
      </p:sp>
      <p:pic>
        <p:nvPicPr>
          <p:cNvPr id="29700" name="Picture 5" descr="header photo"/>
          <p:cNvPicPr>
            <a:picLocks noChangeAspect="1" noChangeArrowheads="1"/>
          </p:cNvPicPr>
          <p:nvPr/>
        </p:nvPicPr>
        <p:blipFill>
          <a:blip r:embed="rId2" cstate="print"/>
          <a:srcRect/>
          <a:stretch>
            <a:fillRect/>
          </a:stretch>
        </p:blipFill>
        <p:spPr bwMode="auto">
          <a:xfrm>
            <a:off x="1376363" y="4646613"/>
            <a:ext cx="5903912" cy="1223962"/>
          </a:xfrm>
          <a:prstGeom prst="rect">
            <a:avLst/>
          </a:prstGeom>
          <a:noFill/>
          <a:ln w="9525">
            <a:noFill/>
            <a:miter lim="800000"/>
            <a:headEnd/>
            <a:tailEnd/>
          </a:ln>
        </p:spPr>
      </p:pic>
      <p:pic>
        <p:nvPicPr>
          <p:cNvPr id="29701" name="Picture 8" descr="vertical_bar"/>
          <p:cNvPicPr>
            <a:picLocks noChangeAspect="1" noChangeArrowheads="1"/>
          </p:cNvPicPr>
          <p:nvPr/>
        </p:nvPicPr>
        <p:blipFill>
          <a:blip r:embed="rId3"/>
          <a:srcRect/>
          <a:stretch>
            <a:fillRect/>
          </a:stretch>
        </p:blipFill>
        <p:spPr bwMode="auto">
          <a:xfrm>
            <a:off x="5145088" y="3292475"/>
            <a:ext cx="9525" cy="676275"/>
          </a:xfrm>
          <a:prstGeom prst="rect">
            <a:avLst/>
          </a:prstGeom>
          <a:noFill/>
          <a:ln w="9525">
            <a:noFill/>
            <a:miter lim="800000"/>
            <a:headEnd/>
            <a:tailEnd/>
          </a:ln>
        </p:spPr>
      </p:pic>
    </p:spTree>
    <p:extLst>
      <p:ext uri="{BB962C8B-B14F-4D97-AF65-F5344CB8AC3E}">
        <p14:creationId xmlns:p14="http://schemas.microsoft.com/office/powerpoint/2010/main" val="5865435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Number Placeholder 3"/>
          <p:cNvSpPr>
            <a:spLocks noGrp="1"/>
          </p:cNvSpPr>
          <p:nvPr>
            <p:ph type="sldNum" sz="quarter" idx="4294967295"/>
          </p:nvPr>
        </p:nvSpPr>
        <p:spPr>
          <a:xfrm>
            <a:off x="6553200" y="6245225"/>
            <a:ext cx="2133600" cy="476250"/>
          </a:xfrm>
          <a:prstGeom prst="rect">
            <a:avLst/>
          </a:prstGeom>
          <a:noFill/>
        </p:spPr>
        <p:txBody>
          <a:bodyPr/>
          <a:lstStyle/>
          <a:p>
            <a:fld id="{B0D402D3-FFCC-4EB9-AEC8-55F23DB0DEAA}" type="slidenum">
              <a:rPr lang="en-GB">
                <a:latin typeface="Comic Sans MS" pitchFamily="66" charset="0"/>
              </a:rPr>
              <a:pPr/>
              <a:t>16</a:t>
            </a:fld>
            <a:endParaRPr lang="en-GB">
              <a:latin typeface="Comic Sans MS" pitchFamily="66" charset="0"/>
            </a:endParaRPr>
          </a:p>
        </p:txBody>
      </p:sp>
      <p:sp>
        <p:nvSpPr>
          <p:cNvPr id="134148" name="Rectangle 4"/>
          <p:cNvSpPr>
            <a:spLocks noChangeArrowheads="1"/>
          </p:cNvSpPr>
          <p:nvPr/>
        </p:nvSpPr>
        <p:spPr bwMode="auto">
          <a:xfrm>
            <a:off x="457201" y="641890"/>
            <a:ext cx="8229600" cy="5863144"/>
          </a:xfrm>
          <a:prstGeom prst="rect">
            <a:avLst/>
          </a:prstGeom>
          <a:noFill/>
          <a:ln w="9525">
            <a:noFill/>
            <a:miter lim="800000"/>
            <a:headEnd/>
            <a:tailEnd/>
          </a:ln>
        </p:spPr>
        <p:txBody>
          <a:bodyPr wrap="square" anchor="ctr">
            <a:spAutoFit/>
          </a:bodyPr>
          <a:lstStyle/>
          <a:p>
            <a:pPr marL="342900" indent="-342900"/>
            <a:r>
              <a:rPr lang="en-GB" sz="2400" dirty="0">
                <a:solidFill>
                  <a:schemeClr val="tx1"/>
                </a:solidFill>
                <a:latin typeface="Century Gothic" pitchFamily="34" charset="0"/>
              </a:rPr>
              <a:t>To eliminate the problem of variability due to moisture content, you can dry your earthworms at 60°C for 24-48 hours to get </a:t>
            </a:r>
            <a:r>
              <a:rPr lang="en-GB" altLang="en-US" sz="2400" dirty="0">
                <a:solidFill>
                  <a:schemeClr val="tx1"/>
                </a:solidFill>
                <a:latin typeface="Century Gothic" pitchFamily="34" charset="0"/>
              </a:rPr>
              <a:t>“</a:t>
            </a:r>
            <a:r>
              <a:rPr lang="en-GB" sz="2400" dirty="0">
                <a:solidFill>
                  <a:schemeClr val="tx1"/>
                </a:solidFill>
                <a:latin typeface="Century Gothic" pitchFamily="34" charset="0"/>
              </a:rPr>
              <a:t>dry earthworm biomass</a:t>
            </a:r>
            <a:r>
              <a:rPr lang="en-GB" altLang="en-US" sz="2400" dirty="0">
                <a:solidFill>
                  <a:schemeClr val="tx1"/>
                </a:solidFill>
                <a:latin typeface="Century Gothic" pitchFamily="34" charset="0"/>
              </a:rPr>
              <a:t>”</a:t>
            </a:r>
            <a:r>
              <a:rPr lang="en-GB" sz="2400" dirty="0">
                <a:solidFill>
                  <a:schemeClr val="tx1"/>
                </a:solidFill>
                <a:latin typeface="Century Gothic" pitchFamily="34" charset="0"/>
              </a:rPr>
              <a:t>. </a:t>
            </a:r>
          </a:p>
          <a:p>
            <a:pPr marL="342900" indent="-342900"/>
            <a:endParaRPr lang="en-GB" sz="1000" dirty="0" smtClean="0">
              <a:solidFill>
                <a:schemeClr val="tx1"/>
              </a:solidFill>
              <a:latin typeface="Century Gothic" pitchFamily="34" charset="0"/>
            </a:endParaRPr>
          </a:p>
          <a:p>
            <a:pPr marL="342900" indent="-342900"/>
            <a:endParaRPr lang="en-GB" dirty="0" smtClean="0">
              <a:solidFill>
                <a:schemeClr val="tx1"/>
              </a:solidFill>
              <a:latin typeface="Century Gothic" pitchFamily="34" charset="0"/>
            </a:endParaRPr>
          </a:p>
          <a:p>
            <a:pPr marL="342900" indent="-342900"/>
            <a:endParaRPr lang="en-GB" sz="1400" dirty="0">
              <a:solidFill>
                <a:schemeClr val="tx1"/>
              </a:solidFill>
              <a:latin typeface="Century Gothic" pitchFamily="34" charset="0"/>
            </a:endParaRPr>
          </a:p>
          <a:p>
            <a:pPr marL="342900" indent="-342900"/>
            <a:r>
              <a:rPr lang="en-GB" sz="2400" dirty="0" smtClean="0">
                <a:solidFill>
                  <a:schemeClr val="tx1"/>
                </a:solidFill>
                <a:latin typeface="Century Gothic" pitchFamily="34" charset="0"/>
              </a:rPr>
              <a:t>The problem is </a:t>
            </a:r>
            <a:r>
              <a:rPr lang="en-GB" sz="2400" dirty="0">
                <a:solidFill>
                  <a:schemeClr val="tx1"/>
                </a:solidFill>
                <a:latin typeface="Century Gothic" pitchFamily="34" charset="0"/>
              </a:rPr>
              <a:t>the variability due to gut </a:t>
            </a:r>
            <a:r>
              <a:rPr lang="en-GB" sz="2400" dirty="0" smtClean="0">
                <a:solidFill>
                  <a:schemeClr val="tx1"/>
                </a:solidFill>
                <a:latin typeface="Century Gothic" pitchFamily="34" charset="0"/>
              </a:rPr>
              <a:t>contents.</a:t>
            </a:r>
          </a:p>
          <a:p>
            <a:pPr marL="342900" indent="-342900"/>
            <a:r>
              <a:rPr lang="en-GB" dirty="0" smtClean="0">
                <a:solidFill>
                  <a:schemeClr val="tx1"/>
                </a:solidFill>
                <a:latin typeface="Century Gothic" pitchFamily="34" charset="0"/>
              </a:rPr>
              <a:t>Answer:</a:t>
            </a:r>
            <a:endParaRPr lang="en-GB" sz="2400" dirty="0">
              <a:solidFill>
                <a:schemeClr val="tx1"/>
              </a:solidFill>
              <a:latin typeface="Century Gothic" pitchFamily="34" charset="0"/>
            </a:endParaRPr>
          </a:p>
          <a:p>
            <a:pPr marL="457200" indent="-457200">
              <a:spcBef>
                <a:spcPts val="600"/>
              </a:spcBef>
              <a:buFont typeface="+mj-lt"/>
              <a:buAutoNum type="arabicPeriod"/>
            </a:pPr>
            <a:r>
              <a:rPr lang="en-GB" sz="2400" dirty="0">
                <a:solidFill>
                  <a:schemeClr val="tx1"/>
                </a:solidFill>
                <a:latin typeface="Century Gothic" pitchFamily="34" charset="0"/>
              </a:rPr>
              <a:t>Keep the live earthworms in containers until they empty their guts (24-48 hours, if they don</a:t>
            </a:r>
            <a:r>
              <a:rPr lang="en-GB" altLang="en-US" sz="2400" dirty="0">
                <a:solidFill>
                  <a:schemeClr val="tx1"/>
                </a:solidFill>
                <a:latin typeface="Century Gothic" pitchFamily="34" charset="0"/>
              </a:rPr>
              <a:t>’</a:t>
            </a:r>
            <a:r>
              <a:rPr lang="en-GB" sz="2400" dirty="0">
                <a:solidFill>
                  <a:schemeClr val="tx1"/>
                </a:solidFill>
                <a:latin typeface="Century Gothic" pitchFamily="34" charset="0"/>
              </a:rPr>
              <a:t>t die in the process</a:t>
            </a:r>
            <a:r>
              <a:rPr lang="en-GB" sz="2400" dirty="0" smtClean="0">
                <a:solidFill>
                  <a:schemeClr val="tx1"/>
                </a:solidFill>
                <a:latin typeface="Century Gothic" pitchFamily="34" charset="0"/>
              </a:rPr>
              <a:t>)</a:t>
            </a:r>
            <a:endParaRPr lang="en-GB" sz="2400" dirty="0">
              <a:solidFill>
                <a:schemeClr val="tx1"/>
              </a:solidFill>
              <a:latin typeface="Century Gothic" pitchFamily="34" charset="0"/>
            </a:endParaRPr>
          </a:p>
          <a:p>
            <a:pPr marL="457200" indent="-457200">
              <a:spcBef>
                <a:spcPts val="600"/>
              </a:spcBef>
              <a:buFont typeface="+mj-lt"/>
              <a:buAutoNum type="arabicPeriod"/>
            </a:pPr>
            <a:r>
              <a:rPr lang="en-GB" sz="2400" dirty="0">
                <a:solidFill>
                  <a:schemeClr val="tx1"/>
                </a:solidFill>
                <a:latin typeface="Century Gothic" pitchFamily="34" charset="0"/>
              </a:rPr>
              <a:t>Dissect the preserved earthworm and flush their opened </a:t>
            </a:r>
            <a:r>
              <a:rPr lang="en-GB" sz="2400" dirty="0" smtClean="0">
                <a:solidFill>
                  <a:schemeClr val="tx1"/>
                </a:solidFill>
                <a:latin typeface="Century Gothic" pitchFamily="34" charset="0"/>
              </a:rPr>
              <a:t>gut</a:t>
            </a:r>
            <a:endParaRPr lang="en-GB" sz="2400" dirty="0">
              <a:solidFill>
                <a:schemeClr val="tx1"/>
              </a:solidFill>
              <a:latin typeface="Century Gothic" pitchFamily="34" charset="0"/>
            </a:endParaRPr>
          </a:p>
          <a:p>
            <a:pPr marL="457200" indent="-457200">
              <a:spcBef>
                <a:spcPts val="600"/>
              </a:spcBef>
              <a:buFont typeface="+mj-lt"/>
              <a:buAutoNum type="arabicPeriod"/>
            </a:pPr>
            <a:r>
              <a:rPr lang="en-GB" altLang="en-US" sz="2400" dirty="0">
                <a:solidFill>
                  <a:schemeClr val="tx1"/>
                </a:solidFill>
                <a:latin typeface="Century Gothic" pitchFamily="34" charset="0"/>
              </a:rPr>
              <a:t>“</a:t>
            </a:r>
            <a:r>
              <a:rPr lang="en-GB" sz="2400" dirty="0">
                <a:solidFill>
                  <a:schemeClr val="tx1"/>
                </a:solidFill>
                <a:latin typeface="Century Gothic" pitchFamily="34" charset="0"/>
              </a:rPr>
              <a:t>ash</a:t>
            </a:r>
            <a:r>
              <a:rPr lang="en-GB" altLang="en-US" sz="2400" dirty="0">
                <a:solidFill>
                  <a:schemeClr val="tx1"/>
                </a:solidFill>
                <a:latin typeface="Century Gothic" pitchFamily="34" charset="0"/>
              </a:rPr>
              <a:t>”</a:t>
            </a:r>
            <a:r>
              <a:rPr lang="en-GB" sz="2400" dirty="0">
                <a:solidFill>
                  <a:schemeClr val="tx1"/>
                </a:solidFill>
                <a:latin typeface="Century Gothic" pitchFamily="34" charset="0"/>
              </a:rPr>
              <a:t> dry worms leaving only mineral gut contents.</a:t>
            </a:r>
          </a:p>
        </p:txBody>
      </p:sp>
      <p:pic>
        <p:nvPicPr>
          <p:cNvPr id="30723" name="Picture 5" descr="header photo"/>
          <p:cNvPicPr>
            <a:picLocks noChangeAspect="1" noChangeArrowheads="1"/>
          </p:cNvPicPr>
          <p:nvPr/>
        </p:nvPicPr>
        <p:blipFill>
          <a:blip r:embed="rId2" cstate="print"/>
          <a:srcRect/>
          <a:stretch>
            <a:fillRect/>
          </a:stretch>
        </p:blipFill>
        <p:spPr bwMode="auto">
          <a:xfrm>
            <a:off x="1547813" y="1865313"/>
            <a:ext cx="5903912" cy="1223962"/>
          </a:xfrm>
          <a:prstGeom prst="rect">
            <a:avLst/>
          </a:prstGeom>
          <a:noFill/>
          <a:ln w="9525">
            <a:noFill/>
            <a:miter lim="800000"/>
            <a:headEnd/>
            <a:tailEnd/>
          </a:ln>
        </p:spPr>
      </p:pic>
    </p:spTree>
    <p:extLst>
      <p:ext uri="{BB962C8B-B14F-4D97-AF65-F5344CB8AC3E}">
        <p14:creationId xmlns:p14="http://schemas.microsoft.com/office/powerpoint/2010/main" val="16517773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134148">
                                            <p:txEl>
                                              <p:pRg st="6" end="6"/>
                                            </p:txEl>
                                          </p:spTgt>
                                        </p:tgtEl>
                                        <p:attrNameLst>
                                          <p:attrName>style.visibility</p:attrName>
                                        </p:attrNameLst>
                                      </p:cBhvr>
                                      <p:to>
                                        <p:strVal val="visible"/>
                                      </p:to>
                                    </p:set>
                                    <p:animEffect transition="in" filter="dissolve">
                                      <p:cBhvr>
                                        <p:cTn id="7" dur="500"/>
                                        <p:tgtEl>
                                          <p:spTgt spid="134148">
                                            <p:txEl>
                                              <p:pRg st="6" end="6"/>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134148">
                                            <p:txEl>
                                              <p:pRg st="7" end="7"/>
                                            </p:txEl>
                                          </p:spTgt>
                                        </p:tgtEl>
                                        <p:attrNameLst>
                                          <p:attrName>style.visibility</p:attrName>
                                        </p:attrNameLst>
                                      </p:cBhvr>
                                      <p:to>
                                        <p:strVal val="visible"/>
                                      </p:to>
                                    </p:set>
                                    <p:animEffect transition="in" filter="dissolve">
                                      <p:cBhvr>
                                        <p:cTn id="12" dur="500"/>
                                        <p:tgtEl>
                                          <p:spTgt spid="134148">
                                            <p:txEl>
                                              <p:pRg st="7" end="7"/>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134148">
                                            <p:txEl>
                                              <p:pRg st="8" end="8"/>
                                            </p:txEl>
                                          </p:spTgt>
                                        </p:tgtEl>
                                        <p:attrNameLst>
                                          <p:attrName>style.visibility</p:attrName>
                                        </p:attrNameLst>
                                      </p:cBhvr>
                                      <p:to>
                                        <p:strVal val="visible"/>
                                      </p:to>
                                    </p:set>
                                    <p:animEffect transition="in" filter="dissolve">
                                      <p:cBhvr>
                                        <p:cTn id="17" dur="500"/>
                                        <p:tgtEl>
                                          <p:spTgt spid="13414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58795" y="727765"/>
            <a:ext cx="5553075" cy="5553075"/>
          </a:xfrm>
          <a:prstGeom prst="rect">
            <a:avLst/>
          </a:prstGeom>
        </p:spPr>
      </p:pic>
    </p:spTree>
    <p:extLst>
      <p:ext uri="{BB962C8B-B14F-4D97-AF65-F5344CB8AC3E}">
        <p14:creationId xmlns:p14="http://schemas.microsoft.com/office/powerpoint/2010/main" val="11188775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2"/>
          <p:cNvPicPr>
            <a:picLocks noChangeAspect="1" noChangeArrowheads="1"/>
          </p:cNvPicPr>
          <p:nvPr/>
        </p:nvPicPr>
        <p:blipFill>
          <a:blip r:embed="rId2" cstate="print"/>
          <a:srcRect l="33760" t="24236" r="6750" b="8829"/>
          <a:stretch>
            <a:fillRect/>
          </a:stretch>
        </p:blipFill>
        <p:spPr bwMode="auto">
          <a:xfrm>
            <a:off x="469060" y="1467690"/>
            <a:ext cx="8262564" cy="5227025"/>
          </a:xfrm>
          <a:prstGeom prst="rect">
            <a:avLst/>
          </a:prstGeom>
          <a:noFill/>
          <a:ln w="9525">
            <a:noFill/>
            <a:miter lim="800000"/>
            <a:headEnd/>
            <a:tailEnd/>
          </a:ln>
        </p:spPr>
      </p:pic>
      <p:sp>
        <p:nvSpPr>
          <p:cNvPr id="4" name="Title 3"/>
          <p:cNvSpPr>
            <a:spLocks noGrp="1"/>
          </p:cNvSpPr>
          <p:nvPr>
            <p:ph type="title"/>
          </p:nvPr>
        </p:nvSpPr>
        <p:spPr>
          <a:xfrm>
            <a:off x="487679" y="346347"/>
            <a:ext cx="7024744" cy="1143000"/>
          </a:xfrm>
        </p:spPr>
        <p:txBody>
          <a:bodyPr/>
          <a:lstStyle/>
          <a:p>
            <a:r>
              <a:rPr lang="en-GB" dirty="0" smtClean="0"/>
              <a:t>An example ecosystem</a:t>
            </a:r>
            <a:endParaRPr lang="en-GB"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nvPr>
        </p:nvGraphicFramePr>
        <p:xfrm>
          <a:off x="242452" y="1221993"/>
          <a:ext cx="8640762" cy="5043489"/>
        </p:xfrm>
        <a:graphic>
          <a:graphicData uri="http://schemas.openxmlformats.org/drawingml/2006/table">
            <a:tbl>
              <a:tblPr/>
              <a:tblGrid>
                <a:gridCol w="2962275">
                  <a:extLst>
                    <a:ext uri="{9D8B030D-6E8A-4147-A177-3AD203B41FA5}">
                      <a16:colId xmlns:a16="http://schemas.microsoft.com/office/drawing/2014/main" val="20000"/>
                    </a:ext>
                  </a:extLst>
                </a:gridCol>
                <a:gridCol w="5678487">
                  <a:extLst>
                    <a:ext uri="{9D8B030D-6E8A-4147-A177-3AD203B41FA5}">
                      <a16:colId xmlns:a16="http://schemas.microsoft.com/office/drawing/2014/main" val="20001"/>
                    </a:ext>
                  </a:extLst>
                </a:gridCol>
              </a:tblGrid>
              <a:tr h="5746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tx1"/>
                          </a:solidFill>
                          <a:effectLst/>
                          <a:latin typeface="+mn-lt"/>
                          <a:ea typeface="ＭＳ Ｐゴシック" pitchFamily="-84" charset="-128"/>
                        </a:rPr>
                        <a:t>Producer</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smtClean="0">
                          <a:ln>
                            <a:noFill/>
                          </a:ln>
                          <a:solidFill>
                            <a:schemeClr val="tx1"/>
                          </a:solidFill>
                          <a:effectLst/>
                          <a:latin typeface="+mn-lt"/>
                          <a:ea typeface="ＭＳ Ｐゴシック" pitchFamily="-84" charset="-128"/>
                        </a:rPr>
                        <a:t>The plant in the food chain - they make food by photosynthesis.</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0"/>
                  </a:ext>
                </a:extLst>
              </a:tr>
              <a:tr h="3984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mn-lt"/>
                          <a:ea typeface="ＭＳ Ｐゴシック" pitchFamily="-84" charset="-128"/>
                        </a:rPr>
                        <a:t>Primary consumer</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smtClean="0">
                          <a:ln>
                            <a:noFill/>
                          </a:ln>
                          <a:solidFill>
                            <a:schemeClr val="tx1"/>
                          </a:solidFill>
                          <a:effectLst/>
                          <a:latin typeface="+mn-lt"/>
                          <a:ea typeface="ＭＳ Ｐゴシック" pitchFamily="-84" charset="-128"/>
                        </a:rPr>
                        <a:t>Animals that eat the producer. E.g?</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6191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mn-lt"/>
                          <a:ea typeface="ＭＳ Ｐゴシック" pitchFamily="-84" charset="-128"/>
                        </a:rPr>
                        <a:t>Secondary consumer</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smtClean="0">
                          <a:ln>
                            <a:noFill/>
                          </a:ln>
                          <a:solidFill>
                            <a:schemeClr val="tx1"/>
                          </a:solidFill>
                          <a:effectLst/>
                          <a:latin typeface="+mn-lt"/>
                          <a:ea typeface="ＭＳ Ｐゴシック" pitchFamily="-84" charset="-128"/>
                        </a:rPr>
                        <a:t>Usually eat animal material - they are carnivores e.g?</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3889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mn-lt"/>
                          <a:ea typeface="ＭＳ Ｐゴシック" pitchFamily="-84" charset="-128"/>
                        </a:rPr>
                        <a:t>Tertiary consumer</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smtClean="0">
                          <a:ln>
                            <a:noFill/>
                          </a:ln>
                          <a:solidFill>
                            <a:schemeClr val="tx1"/>
                          </a:solidFill>
                          <a:effectLst/>
                          <a:latin typeface="+mn-lt"/>
                          <a:ea typeface="ＭＳ Ｐゴシック" pitchFamily="-84" charset="-128"/>
                        </a:rPr>
                        <a:t>Eats secondary consumers e.g?</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6191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tx1"/>
                          </a:solidFill>
                          <a:effectLst/>
                          <a:latin typeface="+mn-lt"/>
                          <a:ea typeface="ＭＳ Ｐゴシック" pitchFamily="-84" charset="-128"/>
                        </a:rPr>
                        <a:t>Food chain</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smtClean="0">
                          <a:ln>
                            <a:noFill/>
                          </a:ln>
                          <a:solidFill>
                            <a:schemeClr val="tx1"/>
                          </a:solidFill>
                          <a:effectLst/>
                          <a:latin typeface="+mn-lt"/>
                          <a:ea typeface="ＭＳ Ｐゴシック" pitchFamily="-84" charset="-128"/>
                        </a:rPr>
                        <a:t>Describes a feeding relationship between organisms</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5794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smtClean="0">
                          <a:ln>
                            <a:noFill/>
                          </a:ln>
                          <a:solidFill>
                            <a:schemeClr val="tx1"/>
                          </a:solidFill>
                          <a:effectLst/>
                          <a:latin typeface="+mn-lt"/>
                          <a:ea typeface="ＭＳ Ｐゴシック" pitchFamily="-84" charset="-128"/>
                        </a:rPr>
                        <a:t>Food web</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smtClean="0">
                          <a:ln>
                            <a:noFill/>
                          </a:ln>
                          <a:solidFill>
                            <a:schemeClr val="tx1"/>
                          </a:solidFill>
                          <a:effectLst/>
                          <a:latin typeface="+mn-lt"/>
                          <a:ea typeface="ＭＳ Ｐゴシック" pitchFamily="-84" charset="-128"/>
                        </a:rPr>
                        <a:t>Many food chains linked together</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5"/>
                  </a:ext>
                </a:extLst>
              </a:tr>
              <a:tr h="5794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err="1" smtClean="0">
                          <a:ln>
                            <a:noFill/>
                          </a:ln>
                          <a:solidFill>
                            <a:schemeClr val="tx1"/>
                          </a:solidFill>
                          <a:effectLst/>
                          <a:latin typeface="+mn-lt"/>
                          <a:ea typeface="ＭＳ Ｐゴシック" pitchFamily="-84" charset="-128"/>
                        </a:rPr>
                        <a:t>Trophic</a:t>
                      </a:r>
                      <a:r>
                        <a:rPr kumimoji="0" lang="en-GB" sz="2000" b="1" i="0" u="none" strike="noStrike" cap="none" normalizeH="0" baseline="0" dirty="0" smtClean="0">
                          <a:ln>
                            <a:noFill/>
                          </a:ln>
                          <a:solidFill>
                            <a:schemeClr val="tx1"/>
                          </a:solidFill>
                          <a:effectLst/>
                          <a:latin typeface="+mn-lt"/>
                          <a:ea typeface="ＭＳ Ｐゴシック" pitchFamily="-84" charset="-128"/>
                        </a:rPr>
                        <a:t> Level</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smtClean="0">
                          <a:ln>
                            <a:noFill/>
                          </a:ln>
                          <a:solidFill>
                            <a:schemeClr val="tx1"/>
                          </a:solidFill>
                          <a:effectLst/>
                          <a:latin typeface="+mn-lt"/>
                          <a:ea typeface="ＭＳ Ｐゴシック" pitchFamily="-84" charset="-128"/>
                        </a:rPr>
                        <a:t>Position occupied by a group of organisms in a food chain.</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6"/>
                  </a:ext>
                </a:extLst>
              </a:tr>
              <a:tr h="5794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err="1" smtClean="0">
                          <a:ln>
                            <a:noFill/>
                          </a:ln>
                          <a:solidFill>
                            <a:schemeClr val="tx1"/>
                          </a:solidFill>
                          <a:effectLst/>
                          <a:latin typeface="+mn-lt"/>
                          <a:ea typeface="ＭＳ Ｐゴシック" pitchFamily="-84" charset="-128"/>
                        </a:rPr>
                        <a:t>Saprobionts</a:t>
                      </a:r>
                      <a:endParaRPr kumimoji="0" lang="en-GB" sz="2000" b="1" i="0" u="none" strike="noStrike" cap="none" normalizeH="0" baseline="0" dirty="0" smtClean="0">
                        <a:ln>
                          <a:noFill/>
                        </a:ln>
                        <a:solidFill>
                          <a:schemeClr val="tx1"/>
                        </a:solidFill>
                        <a:effectLst/>
                        <a:latin typeface="+mn-lt"/>
                        <a:ea typeface="ＭＳ Ｐゴシック" pitchFamily="-84" charset="-128"/>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smtClean="0">
                          <a:ln>
                            <a:noFill/>
                          </a:ln>
                          <a:solidFill>
                            <a:schemeClr val="tx1"/>
                          </a:solidFill>
                          <a:effectLst/>
                          <a:latin typeface="+mn-lt"/>
                          <a:ea typeface="ＭＳ Ｐゴシック" pitchFamily="-84" charset="-128"/>
                        </a:rPr>
                        <a:t>An organism that breaks down dead or </a:t>
                      </a:r>
                      <a:r>
                        <a:rPr kumimoji="0" lang="en-GB" sz="2000" b="0" i="0" u="none" strike="noStrike" cap="none" normalizeH="0" baseline="0" dirty="0" err="1" smtClean="0">
                          <a:ln>
                            <a:noFill/>
                          </a:ln>
                          <a:solidFill>
                            <a:schemeClr val="tx1"/>
                          </a:solidFill>
                          <a:effectLst/>
                          <a:latin typeface="+mn-lt"/>
                          <a:ea typeface="ＭＳ Ｐゴシック" pitchFamily="-84" charset="-128"/>
                        </a:rPr>
                        <a:t>iundigested</a:t>
                      </a:r>
                      <a:r>
                        <a:rPr kumimoji="0" lang="en-GB" sz="2000" b="0" i="0" u="none" strike="noStrike" cap="none" normalizeH="0" baseline="0" dirty="0" smtClean="0">
                          <a:ln>
                            <a:noFill/>
                          </a:ln>
                          <a:solidFill>
                            <a:schemeClr val="tx1"/>
                          </a:solidFill>
                          <a:effectLst/>
                          <a:latin typeface="+mn-lt"/>
                          <a:ea typeface="ＭＳ Ｐゴシック" pitchFamily="-84" charset="-128"/>
                        </a:rPr>
                        <a:t> material</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7"/>
                  </a:ext>
                </a:extLst>
              </a:tr>
              <a:tr h="5794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smtClean="0">
                          <a:ln>
                            <a:noFill/>
                          </a:ln>
                          <a:solidFill>
                            <a:schemeClr val="tx1"/>
                          </a:solidFill>
                          <a:effectLst/>
                          <a:latin typeface="+mn-lt"/>
                          <a:ea typeface="ＭＳ Ｐゴシック" pitchFamily="-84" charset="-128"/>
                        </a:rPr>
                        <a:t>Biomass</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000" b="0" i="0" u="none" strike="noStrike" cap="none" normalizeH="0" baseline="0" dirty="0" smtClean="0">
                          <a:ln>
                            <a:noFill/>
                          </a:ln>
                          <a:solidFill>
                            <a:schemeClr val="tx1"/>
                          </a:solidFill>
                          <a:effectLst/>
                          <a:latin typeface="+mn-lt"/>
                          <a:ea typeface="ＭＳ Ｐゴシック" pitchFamily="-84" charset="-128"/>
                        </a:rPr>
                        <a:t>The total mass of living material in a specific area at a given time.</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8"/>
                  </a:ext>
                </a:extLst>
              </a:tr>
            </a:tbl>
          </a:graphicData>
        </a:graphic>
      </p:graphicFrame>
      <p:sp>
        <p:nvSpPr>
          <p:cNvPr id="30759" name="TextBox 1"/>
          <p:cNvSpPr txBox="1">
            <a:spLocks noChangeArrowheads="1"/>
          </p:cNvSpPr>
          <p:nvPr/>
        </p:nvSpPr>
        <p:spPr bwMode="auto">
          <a:xfrm>
            <a:off x="456096" y="422676"/>
            <a:ext cx="6624638" cy="646112"/>
          </a:xfrm>
          <a:prstGeom prst="rect">
            <a:avLst/>
          </a:prstGeom>
          <a:noFill/>
          <a:ln w="9525">
            <a:noFill/>
            <a:miter lim="800000"/>
            <a:headEnd/>
            <a:tailEnd/>
          </a:ln>
        </p:spPr>
        <p:txBody>
          <a:bodyPr>
            <a:spAutoFit/>
          </a:bodyPr>
          <a:lstStyle/>
          <a:p>
            <a:r>
              <a:rPr lang="en-GB" sz="3600" dirty="0">
                <a:solidFill>
                  <a:srgbClr val="002060"/>
                </a:solidFill>
                <a:latin typeface="Century Gothic" pitchFamily="34" charset="0"/>
              </a:rPr>
              <a:t>A few key words…</a:t>
            </a:r>
          </a:p>
        </p:txBody>
      </p:sp>
    </p:spTree>
    <p:extLst>
      <p:ext uri="{BB962C8B-B14F-4D97-AF65-F5344CB8AC3E}">
        <p14:creationId xmlns:p14="http://schemas.microsoft.com/office/powerpoint/2010/main" val="536263307"/>
      </p:ext>
    </p:extLst>
  </p:cSld>
  <p:clrMapOvr>
    <a:masterClrMapping/>
  </p:clrMapOvr>
  <p:timing>
    <p:tnLst>
      <p:par>
        <p:cTn id="1" dur="indefinite" restart="never" nodeType="tmRoot"/>
      </p:par>
    </p:tnLst>
  </p:timing>
</p:sld>
</file>

<file path=ppt/theme/_rels/theme7.xml.rels><?xml version="1.0" encoding="UTF-8" standalone="yes"?>
<Relationships xmlns="http://schemas.openxmlformats.org/package/2006/relationships"><Relationship Id="rId1" Type="http://schemas.openxmlformats.org/officeDocument/2006/relationships/image" Target="../media/image9.jpeg"/></Relationships>
</file>

<file path=ppt/theme/_rels/theme8.xml.rels><?xml version="1.0" encoding="UTF-8" standalone="yes"?>
<Relationships xmlns="http://schemas.openxmlformats.org/package/2006/relationships"><Relationship Id="rId1" Type="http://schemas.openxmlformats.org/officeDocument/2006/relationships/image" Target="../media/image9.jpeg"/></Relationships>
</file>

<file path=ppt/theme/theme1.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smtClean="0">
            <a:ln>
              <a:noFill/>
            </a:ln>
            <a:solidFill>
              <a:srgbClr val="010066"/>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smtClean="0">
            <a:ln>
              <a:noFill/>
            </a:ln>
            <a:solidFill>
              <a:srgbClr val="010066"/>
            </a:solidFill>
            <a:effectLst/>
            <a:latin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Custom Design">
  <a:themeElements>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smtClean="0">
            <a:ln>
              <a:noFill/>
            </a:ln>
            <a:solidFill>
              <a:srgbClr val="010066"/>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smtClean="0">
            <a:ln>
              <a:noFill/>
            </a:ln>
            <a:solidFill>
              <a:srgbClr val="010066"/>
            </a:solidFill>
            <a:effectLst/>
            <a:latin typeface="Arial" charset="0"/>
          </a:defRPr>
        </a:defPPr>
      </a:lstStyle>
    </a:lnDef>
  </a:objectDefaults>
  <a:extraClrSchemeLst>
    <a:extraClrScheme>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Custom Design">
  <a:themeElements>
    <a:clrScheme name="2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smtClean="0">
            <a:ln>
              <a:noFill/>
            </a:ln>
            <a:solidFill>
              <a:srgbClr val="010066"/>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smtClean="0">
            <a:ln>
              <a:noFill/>
            </a:ln>
            <a:solidFill>
              <a:srgbClr val="010066"/>
            </a:solidFill>
            <a:effectLst/>
            <a:latin typeface="Arial" charset="0"/>
          </a:defRPr>
        </a:defPPr>
      </a:lstStyle>
    </a:lnDef>
  </a:objectDefaults>
  <a:extraClrSchemeLst>
    <a:extraClrScheme>
      <a:clrScheme name="2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Custom Design">
  <a:themeElements>
    <a:clrScheme name="3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3_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smtClean="0">
            <a:ln>
              <a:noFill/>
            </a:ln>
            <a:solidFill>
              <a:srgbClr val="010066"/>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smtClean="0">
            <a:ln>
              <a:noFill/>
            </a:ln>
            <a:solidFill>
              <a:srgbClr val="010066"/>
            </a:solidFill>
            <a:effectLst/>
            <a:latin typeface="Arial" charset="0"/>
          </a:defRPr>
        </a:defPPr>
      </a:lstStyle>
    </a:lnDef>
  </a:objectDefaults>
  <a:extraClrSchemeLst>
    <a:extraClrScheme>
      <a:clrScheme name="3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4_Custom Design">
  <a:themeElements>
    <a:clrScheme name="4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4_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4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1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smtClean="0">
            <a:ln>
              <a:noFill/>
            </a:ln>
            <a:solidFill>
              <a:srgbClr val="010066"/>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en-US" sz="2400" b="0" i="0" u="none" strike="noStrike" cap="none" normalizeH="0" baseline="0" smtClean="0">
            <a:ln>
              <a:noFill/>
            </a:ln>
            <a:solidFill>
              <a:srgbClr val="010066"/>
            </a:solidFill>
            <a:effectLst/>
            <a:latin typeface="Arial"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8.xml><?xml version="1.0" encoding="utf-8"?>
<a:theme xmlns:a="http://schemas.openxmlformats.org/drawingml/2006/main" name="1_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9.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10BC45"/>
        </a:solidFill>
        <a:ln w="38100" cap="flat" cmpd="sng" algn="ctr">
          <a:noFill/>
          <a:prstDash val="solid"/>
          <a:round/>
          <a:headEnd type="none" w="med" len="med"/>
          <a:tailEnd type="none" w="med" len="med"/>
        </a:ln>
        <a:effectLst/>
      </a:spPr>
      <a:bodyPr vert="horz" wrap="square" lIns="90000" tIns="46800" rIns="90000" bIns="4680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rgbClr val="010066"/>
            </a:solidFill>
            <a:effectLst/>
            <a:latin typeface="Arial" charset="0"/>
          </a:defRPr>
        </a:defPPr>
      </a:lstStyle>
    </a:spDef>
    <a:lnDef>
      <a:spPr bwMode="auto">
        <a:xfrm>
          <a:off x="0" y="0"/>
          <a:ext cx="1" cy="1"/>
        </a:xfrm>
        <a:custGeom>
          <a:avLst/>
          <a:gdLst/>
          <a:ahLst/>
          <a:cxnLst/>
          <a:rect l="0" t="0" r="0" b="0"/>
          <a:pathLst/>
        </a:custGeom>
        <a:solidFill>
          <a:srgbClr val="10BC45"/>
        </a:solidFill>
        <a:ln w="38100" cap="flat" cmpd="sng" algn="ctr">
          <a:noFill/>
          <a:prstDash val="solid"/>
          <a:round/>
          <a:headEnd type="none" w="med" len="med"/>
          <a:tailEnd type="none" w="med" len="med"/>
        </a:ln>
        <a:effectLst/>
      </a:spPr>
      <a:bodyPr vert="horz" wrap="square" lIns="90000" tIns="46800" rIns="90000" bIns="4680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rgbClr val="010066"/>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2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rgbClr val="000066"/>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rgbClr val="000066"/>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A2 Biology template</Template>
  <TotalTime>15240</TotalTime>
  <Words>719</Words>
  <Application>Microsoft Office PowerPoint</Application>
  <PresentationFormat>On-screen Show (4:3)</PresentationFormat>
  <Paragraphs>123</Paragraphs>
  <Slides>19</Slides>
  <Notes>8</Notes>
  <HiddenSlides>0</HiddenSlides>
  <MMClips>0</MMClips>
  <ScaleCrop>false</ScaleCrop>
  <HeadingPairs>
    <vt:vector size="6" baseType="variant">
      <vt:variant>
        <vt:lpstr>Fonts Used</vt:lpstr>
      </vt:variant>
      <vt:variant>
        <vt:i4>7</vt:i4>
      </vt:variant>
      <vt:variant>
        <vt:lpstr>Theme</vt:lpstr>
      </vt:variant>
      <vt:variant>
        <vt:i4>10</vt:i4>
      </vt:variant>
      <vt:variant>
        <vt:lpstr>Slide Titles</vt:lpstr>
      </vt:variant>
      <vt:variant>
        <vt:i4>19</vt:i4>
      </vt:variant>
    </vt:vector>
  </HeadingPairs>
  <TitlesOfParts>
    <vt:vector size="36" baseType="lpstr">
      <vt:lpstr>ＭＳ Ｐゴシック</vt:lpstr>
      <vt:lpstr>Arial</vt:lpstr>
      <vt:lpstr>Calibri</vt:lpstr>
      <vt:lpstr>Century Gothic</vt:lpstr>
      <vt:lpstr>Comic Sans MS</vt:lpstr>
      <vt:lpstr>Tahoma</vt:lpstr>
      <vt:lpstr>Wingdings 2</vt:lpstr>
      <vt:lpstr>Custom Design</vt:lpstr>
      <vt:lpstr>1_Custom Design</vt:lpstr>
      <vt:lpstr>2_Custom Design</vt:lpstr>
      <vt:lpstr>3_Custom Design</vt:lpstr>
      <vt:lpstr>4_Custom Design</vt:lpstr>
      <vt:lpstr>1_Default Design</vt:lpstr>
      <vt:lpstr>Austin</vt:lpstr>
      <vt:lpstr>1_Austin</vt:lpstr>
      <vt:lpstr>Default Design</vt:lpstr>
      <vt:lpstr>2_Default Design</vt:lpstr>
      <vt:lpstr>3.5 – Energy transfers</vt:lpstr>
      <vt:lpstr>Energy transfers in and between organisms</vt:lpstr>
      <vt:lpstr>13 Energy and ecosystems</vt:lpstr>
      <vt:lpstr>13.1- Food chains and webs</vt:lpstr>
      <vt:lpstr>Objectives</vt:lpstr>
      <vt:lpstr>Starter</vt:lpstr>
      <vt:lpstr>PowerPoint Presentation</vt:lpstr>
      <vt:lpstr>How does energy enter an ecosystem and become transferred between organisms?</vt:lpstr>
      <vt:lpstr>Energy transfer in a food chain</vt:lpstr>
      <vt:lpstr>PowerPoint Presentation</vt:lpstr>
      <vt:lpstr>PowerPoint Presentation</vt:lpstr>
      <vt:lpstr>TASK</vt:lpstr>
      <vt:lpstr>PowerPoint Presentation</vt:lpstr>
      <vt:lpstr>Problems</vt:lpstr>
      <vt:lpstr>Measuring biomass</vt:lpstr>
      <vt:lpstr>PowerPoint Presentation</vt:lpstr>
      <vt:lpstr>PowerPoint Presentation</vt:lpstr>
      <vt:lpstr>An example ecosystem</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Respiration</dc:title>
  <dc:subject>A2 Biology</dc:subject>
  <dc:creator>Boardworks Ltd</dc:creator>
  <cp:lastModifiedBy>Helen Clarke</cp:lastModifiedBy>
  <cp:revision>521</cp:revision>
  <cp:lastPrinted>2016-11-25T09:00:15Z</cp:lastPrinted>
  <dcterms:created xsi:type="dcterms:W3CDTF">2009-06-15T19:41:39Z</dcterms:created>
  <dcterms:modified xsi:type="dcterms:W3CDTF">2018-11-27T18:26:55Z</dcterms:modified>
</cp:coreProperties>
</file>